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4" r:id="rId5"/>
    <p:sldId id="265" r:id="rId6"/>
    <p:sldId id="259" r:id="rId7"/>
    <p:sldId id="266" r:id="rId8"/>
    <p:sldId id="267" r:id="rId9"/>
    <p:sldId id="260" r:id="rId10"/>
    <p:sldId id="270" r:id="rId11"/>
    <p:sldId id="261" r:id="rId12"/>
    <p:sldId id="262" r:id="rId13"/>
    <p:sldId id="271" r:id="rId14"/>
    <p:sldId id="272" r:id="rId15"/>
    <p:sldId id="263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CE54"/>
    <a:srgbClr val="087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6208"/>
  </p:normalViewPr>
  <p:slideViewPr>
    <p:cSldViewPr snapToGrid="0" snapToObjects="1">
      <p:cViewPr>
        <p:scale>
          <a:sx n="118" d="100"/>
          <a:sy n="118" d="100"/>
        </p:scale>
        <p:origin x="184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E585D-1ECF-3B46-A6C9-CDEE14D1E682}" type="doc">
      <dgm:prSet loTypeId="urn:microsoft.com/office/officeart/2008/layout/HorizontalMultiLevelHierarchy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2B510D8-BAB2-7240-A589-75D7D247B56E}">
      <dgm:prSet phldrT="[Texto]"/>
      <dgm:spPr/>
      <dgm:t>
        <a:bodyPr/>
        <a:lstStyle/>
        <a:p>
          <a:r>
            <a:rPr lang="es-MX"/>
            <a:t>Ley General de Contabilidad Gubernamental</a:t>
          </a:r>
          <a:endParaRPr lang="es-MX" dirty="0"/>
        </a:p>
      </dgm:t>
    </dgm:pt>
    <dgm:pt modelId="{EAA905C9-2EBB-FD46-91C9-6481A4063FE4}" type="parTrans" cxnId="{F2222DEB-533C-1744-9CC0-C683C012D2E7}">
      <dgm:prSet/>
      <dgm:spPr/>
      <dgm:t>
        <a:bodyPr/>
        <a:lstStyle/>
        <a:p>
          <a:endParaRPr lang="es-MX"/>
        </a:p>
      </dgm:t>
    </dgm:pt>
    <dgm:pt modelId="{2C3A7AD3-5DC2-9842-9EF6-B8949FA23EE9}" type="sibTrans" cxnId="{F2222DEB-533C-1744-9CC0-C683C012D2E7}">
      <dgm:prSet/>
      <dgm:spPr/>
      <dgm:t>
        <a:bodyPr/>
        <a:lstStyle/>
        <a:p>
          <a:endParaRPr lang="es-MX"/>
        </a:p>
      </dgm:t>
    </dgm:pt>
    <dgm:pt modelId="{C1C1C4B1-860D-B143-AD88-B552DC001108}">
      <dgm:prSet phldrT="[Texto]"/>
      <dgm:spPr/>
      <dgm:t>
        <a:bodyPr/>
        <a:lstStyle/>
        <a:p>
          <a:r>
            <a:rPr lang="es-MX" dirty="0"/>
            <a:t>TÍTULO PRIMERO</a:t>
          </a:r>
        </a:p>
        <a:p>
          <a:r>
            <a:rPr lang="es-MX" dirty="0"/>
            <a:t>Objeto y Definiciones de la Ley</a:t>
          </a:r>
        </a:p>
      </dgm:t>
    </dgm:pt>
    <dgm:pt modelId="{6D29ACCF-48BD-4A45-BEFA-677560AC33D3}" type="parTrans" cxnId="{0927A95D-3397-A04F-A276-0718837CA35C}">
      <dgm:prSet/>
      <dgm:spPr/>
      <dgm:t>
        <a:bodyPr/>
        <a:lstStyle/>
        <a:p>
          <a:endParaRPr lang="es-MX"/>
        </a:p>
      </dgm:t>
    </dgm:pt>
    <dgm:pt modelId="{A24E2080-2E31-F443-B137-A38CC9F2EB2E}" type="sibTrans" cxnId="{0927A95D-3397-A04F-A276-0718837CA35C}">
      <dgm:prSet/>
      <dgm:spPr/>
      <dgm:t>
        <a:bodyPr/>
        <a:lstStyle/>
        <a:p>
          <a:endParaRPr lang="es-MX"/>
        </a:p>
      </dgm:t>
    </dgm:pt>
    <dgm:pt modelId="{419E85FC-6D22-4045-AC57-CD7A9590A11D}">
      <dgm:prSet phldrT="[Texto]"/>
      <dgm:spPr/>
      <dgm:t>
        <a:bodyPr/>
        <a:lstStyle/>
        <a:p>
          <a:r>
            <a:rPr lang="es-MX" dirty="0"/>
            <a:t>TÍTULO SEGUNDO</a:t>
          </a:r>
          <a:br>
            <a:rPr lang="es-MX" dirty="0"/>
          </a:br>
          <a:r>
            <a:rPr lang="es-MX" dirty="0"/>
            <a:t>De la Rectoría de la Armonización Contable</a:t>
          </a:r>
        </a:p>
      </dgm:t>
    </dgm:pt>
    <dgm:pt modelId="{239087C8-E10A-CB46-A51F-19CC87A9FAF9}" type="parTrans" cxnId="{792A4C15-5FE2-D249-917A-F0994AFC7FD6}">
      <dgm:prSet/>
      <dgm:spPr/>
      <dgm:t>
        <a:bodyPr/>
        <a:lstStyle/>
        <a:p>
          <a:endParaRPr lang="es-MX"/>
        </a:p>
      </dgm:t>
    </dgm:pt>
    <dgm:pt modelId="{759C4B97-2D0A-F345-9F67-1EEA7E27FDD9}" type="sibTrans" cxnId="{792A4C15-5FE2-D249-917A-F0994AFC7FD6}">
      <dgm:prSet/>
      <dgm:spPr/>
      <dgm:t>
        <a:bodyPr/>
        <a:lstStyle/>
        <a:p>
          <a:endParaRPr lang="es-MX"/>
        </a:p>
      </dgm:t>
    </dgm:pt>
    <dgm:pt modelId="{A62F5816-0C1B-3544-9973-B137AF043667}">
      <dgm:prSet phldrT="[Texto]"/>
      <dgm:spPr/>
      <dgm:t>
        <a:bodyPr/>
        <a:lstStyle/>
        <a:p>
          <a:r>
            <a:rPr lang="es-MX" dirty="0"/>
            <a:t>CAPÍTULO ÚNICO </a:t>
          </a:r>
        </a:p>
        <a:p>
          <a:r>
            <a:rPr lang="es-MX" dirty="0"/>
            <a:t>Disposiciones Generales </a:t>
          </a:r>
        </a:p>
      </dgm:t>
    </dgm:pt>
    <dgm:pt modelId="{90624DF4-C2ED-C949-8FDD-9351CC7190FD}" type="parTrans" cxnId="{7FE60831-8488-B94E-9CD3-7D9CE7B4D763}">
      <dgm:prSet/>
      <dgm:spPr/>
      <dgm:t>
        <a:bodyPr/>
        <a:lstStyle/>
        <a:p>
          <a:endParaRPr lang="es-MX"/>
        </a:p>
      </dgm:t>
    </dgm:pt>
    <dgm:pt modelId="{54C426FA-90F6-2F4D-AFBF-7BB6E1EF2270}" type="sibTrans" cxnId="{7FE60831-8488-B94E-9CD3-7D9CE7B4D763}">
      <dgm:prSet/>
      <dgm:spPr/>
      <dgm:t>
        <a:bodyPr/>
        <a:lstStyle/>
        <a:p>
          <a:endParaRPr lang="es-MX"/>
        </a:p>
      </dgm:t>
    </dgm:pt>
    <dgm:pt modelId="{35CF42FC-D670-9F4A-86E1-E4D81577B22A}">
      <dgm:prSet phldrT="[Texto]"/>
      <dgm:spPr/>
      <dgm:t>
        <a:bodyPr/>
        <a:lstStyle/>
        <a:p>
          <a:r>
            <a:rPr lang="es-MX" dirty="0"/>
            <a:t>CAPÍTULO I</a:t>
          </a:r>
          <a:br>
            <a:rPr lang="es-MX" dirty="0"/>
          </a:br>
          <a:r>
            <a:rPr lang="es-MX" dirty="0"/>
            <a:t>Del Consejo Nacional de Armonización Contable </a:t>
          </a:r>
        </a:p>
      </dgm:t>
    </dgm:pt>
    <dgm:pt modelId="{AD321A18-2D9E-3B4C-BFF7-0B2A5C718AB9}" type="parTrans" cxnId="{FE5C7164-41A4-914E-BAE5-BC2EDF564F29}">
      <dgm:prSet/>
      <dgm:spPr/>
      <dgm:t>
        <a:bodyPr/>
        <a:lstStyle/>
        <a:p>
          <a:endParaRPr lang="es-MX"/>
        </a:p>
      </dgm:t>
    </dgm:pt>
    <dgm:pt modelId="{E6E94819-ABDF-8A40-B7F5-4161DBF6134D}" type="sibTrans" cxnId="{FE5C7164-41A4-914E-BAE5-BC2EDF564F29}">
      <dgm:prSet/>
      <dgm:spPr/>
      <dgm:t>
        <a:bodyPr/>
        <a:lstStyle/>
        <a:p>
          <a:endParaRPr lang="es-MX"/>
        </a:p>
      </dgm:t>
    </dgm:pt>
    <dgm:pt modelId="{E5171030-A42E-2848-8A1A-A666C020AD06}">
      <dgm:prSet phldrT="[Texto]"/>
      <dgm:spPr/>
      <dgm:t>
        <a:bodyPr/>
        <a:lstStyle/>
        <a:p>
          <a:r>
            <a:rPr lang="es-MX" dirty="0"/>
            <a:t>CAPÍTULO II</a:t>
          </a:r>
          <a:br>
            <a:rPr lang="es-MX" dirty="0"/>
          </a:br>
          <a:r>
            <a:rPr lang="es-MX" dirty="0"/>
            <a:t>Del Secretario Técnico </a:t>
          </a:r>
        </a:p>
      </dgm:t>
    </dgm:pt>
    <dgm:pt modelId="{5ACBE532-EFE2-CB4F-8C3C-1D2FFF725233}" type="parTrans" cxnId="{6FDFD855-63E3-614E-8D74-7A959539EB69}">
      <dgm:prSet/>
      <dgm:spPr/>
      <dgm:t>
        <a:bodyPr/>
        <a:lstStyle/>
        <a:p>
          <a:endParaRPr lang="es-MX"/>
        </a:p>
      </dgm:t>
    </dgm:pt>
    <dgm:pt modelId="{3FE44AC4-F7BD-9F44-92C1-E4EE38B29E6C}" type="sibTrans" cxnId="{6FDFD855-63E3-614E-8D74-7A959539EB69}">
      <dgm:prSet/>
      <dgm:spPr/>
      <dgm:t>
        <a:bodyPr/>
        <a:lstStyle/>
        <a:p>
          <a:endParaRPr lang="es-MX"/>
        </a:p>
      </dgm:t>
    </dgm:pt>
    <dgm:pt modelId="{B40691E8-CADC-5747-BB3D-E637664B82DA}">
      <dgm:prSet phldrT="[Texto]"/>
      <dgm:spPr/>
      <dgm:t>
        <a:bodyPr/>
        <a:lstStyle/>
        <a:p>
          <a:pPr>
            <a:buFont typeface="+mj-lt"/>
            <a:buAutoNum type="arabicPeriod" startAt="6"/>
          </a:pPr>
          <a:r>
            <a:rPr lang="es-MX" dirty="0"/>
            <a:t>CAPÍTULO III</a:t>
          </a:r>
        </a:p>
        <a:p>
          <a:pPr>
            <a:buFont typeface="+mj-lt"/>
            <a:buAutoNum type="arabicPeriod" startAt="6"/>
          </a:pPr>
          <a:r>
            <a:rPr lang="es-MX" dirty="0"/>
            <a:t>Del Comité Consultivo</a:t>
          </a:r>
        </a:p>
      </dgm:t>
    </dgm:pt>
    <dgm:pt modelId="{16AA2B13-AD08-B148-8CA0-A9049ED32AB4}" type="parTrans" cxnId="{3184EE9B-8EDC-E84A-AA88-375261F7D81A}">
      <dgm:prSet/>
      <dgm:spPr/>
      <dgm:t>
        <a:bodyPr/>
        <a:lstStyle/>
        <a:p>
          <a:endParaRPr lang="es-MX"/>
        </a:p>
      </dgm:t>
    </dgm:pt>
    <dgm:pt modelId="{91A65388-A524-DA48-9931-19C6089E8524}" type="sibTrans" cxnId="{3184EE9B-8EDC-E84A-AA88-375261F7D81A}">
      <dgm:prSet/>
      <dgm:spPr/>
      <dgm:t>
        <a:bodyPr/>
        <a:lstStyle/>
        <a:p>
          <a:endParaRPr lang="es-MX"/>
        </a:p>
      </dgm:t>
    </dgm:pt>
    <dgm:pt modelId="{B10C7CF7-A74D-F04E-899E-3D742A652630}">
      <dgm:prSet/>
      <dgm:spPr/>
      <dgm:t>
        <a:bodyPr/>
        <a:lstStyle/>
        <a:p>
          <a:pPr>
            <a:buFont typeface="+mj-lt"/>
            <a:buAutoNum type="arabicPeriod" startAt="6"/>
          </a:pPr>
          <a:r>
            <a:rPr lang="es-MX" dirty="0"/>
            <a:t>CAPÍTULO IV</a:t>
          </a:r>
        </a:p>
        <a:p>
          <a:pPr>
            <a:buFont typeface="+mj-lt"/>
            <a:buAutoNum type="arabicPeriod" startAt="6"/>
          </a:pPr>
          <a:r>
            <a:rPr lang="es-MX" dirty="0"/>
            <a:t>Del Procedimiento para la Emisión de Disposiciones </a:t>
          </a:r>
        </a:p>
      </dgm:t>
    </dgm:pt>
    <dgm:pt modelId="{5F754452-8401-9A42-96CF-F4922C5F1733}" type="parTrans" cxnId="{DFCB5D72-1060-854A-A447-2B04EF1E9144}">
      <dgm:prSet/>
      <dgm:spPr/>
      <dgm:t>
        <a:bodyPr/>
        <a:lstStyle/>
        <a:p>
          <a:endParaRPr lang="es-MX"/>
        </a:p>
      </dgm:t>
    </dgm:pt>
    <dgm:pt modelId="{34F03C37-7E96-FC4A-A465-3D0683842AD8}" type="sibTrans" cxnId="{DFCB5D72-1060-854A-A447-2B04EF1E9144}">
      <dgm:prSet/>
      <dgm:spPr/>
      <dgm:t>
        <a:bodyPr/>
        <a:lstStyle/>
        <a:p>
          <a:endParaRPr lang="es-MX"/>
        </a:p>
      </dgm:t>
    </dgm:pt>
    <dgm:pt modelId="{701966F4-FAB6-A749-B0FA-1D61D95A94EB}" type="pres">
      <dgm:prSet presAssocID="{5E1E585D-1ECF-3B46-A6C9-CDEE14D1E68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7DDFA72-2420-0241-8E69-30B8623BE68D}" type="pres">
      <dgm:prSet presAssocID="{B2B510D8-BAB2-7240-A589-75D7D247B56E}" presName="root1" presStyleCnt="0"/>
      <dgm:spPr/>
    </dgm:pt>
    <dgm:pt modelId="{5CE96453-F6F1-8A4A-802C-DB6AF706576F}" type="pres">
      <dgm:prSet presAssocID="{B2B510D8-BAB2-7240-A589-75D7D247B56E}" presName="LevelOneTextNode" presStyleLbl="node0" presStyleIdx="0" presStyleCnt="1">
        <dgm:presLayoutVars>
          <dgm:chPref val="3"/>
        </dgm:presLayoutVars>
      </dgm:prSet>
      <dgm:spPr/>
    </dgm:pt>
    <dgm:pt modelId="{7DD02EAA-3A6D-294A-90D6-A1F5EB5B29AF}" type="pres">
      <dgm:prSet presAssocID="{B2B510D8-BAB2-7240-A589-75D7D247B56E}" presName="level2hierChild" presStyleCnt="0"/>
      <dgm:spPr/>
    </dgm:pt>
    <dgm:pt modelId="{AB70B265-1EF0-CB4C-ADE4-39BE1BCD07C2}" type="pres">
      <dgm:prSet presAssocID="{6D29ACCF-48BD-4A45-BEFA-677560AC33D3}" presName="conn2-1" presStyleLbl="parChTrans1D2" presStyleIdx="0" presStyleCnt="2"/>
      <dgm:spPr/>
    </dgm:pt>
    <dgm:pt modelId="{AE81D2BD-30F7-BB40-939F-C236E5604340}" type="pres">
      <dgm:prSet presAssocID="{6D29ACCF-48BD-4A45-BEFA-677560AC33D3}" presName="connTx" presStyleLbl="parChTrans1D2" presStyleIdx="0" presStyleCnt="2"/>
      <dgm:spPr/>
    </dgm:pt>
    <dgm:pt modelId="{36209A4D-2577-124E-85B3-D01AA4EC9894}" type="pres">
      <dgm:prSet presAssocID="{C1C1C4B1-860D-B143-AD88-B552DC001108}" presName="root2" presStyleCnt="0"/>
      <dgm:spPr/>
    </dgm:pt>
    <dgm:pt modelId="{8BCCA336-6651-724E-BF33-A2CF5B56CB83}" type="pres">
      <dgm:prSet presAssocID="{C1C1C4B1-860D-B143-AD88-B552DC001108}" presName="LevelTwoTextNode" presStyleLbl="node2" presStyleIdx="0" presStyleCnt="2">
        <dgm:presLayoutVars>
          <dgm:chPref val="3"/>
        </dgm:presLayoutVars>
      </dgm:prSet>
      <dgm:spPr/>
    </dgm:pt>
    <dgm:pt modelId="{615B577E-49F2-F840-A20B-4186B0A7D55E}" type="pres">
      <dgm:prSet presAssocID="{C1C1C4B1-860D-B143-AD88-B552DC001108}" presName="level3hierChild" presStyleCnt="0"/>
      <dgm:spPr/>
    </dgm:pt>
    <dgm:pt modelId="{42C106A4-AF6E-D54B-84B7-57CB299469D0}" type="pres">
      <dgm:prSet presAssocID="{90624DF4-C2ED-C949-8FDD-9351CC7190FD}" presName="conn2-1" presStyleLbl="parChTrans1D3" presStyleIdx="0" presStyleCnt="5"/>
      <dgm:spPr/>
    </dgm:pt>
    <dgm:pt modelId="{1E99B8E9-137C-BD4A-AB7E-E2CE531C3761}" type="pres">
      <dgm:prSet presAssocID="{90624DF4-C2ED-C949-8FDD-9351CC7190FD}" presName="connTx" presStyleLbl="parChTrans1D3" presStyleIdx="0" presStyleCnt="5"/>
      <dgm:spPr/>
    </dgm:pt>
    <dgm:pt modelId="{5416E5F5-6B90-954F-A20A-2F0CD2C11114}" type="pres">
      <dgm:prSet presAssocID="{A62F5816-0C1B-3544-9973-B137AF043667}" presName="root2" presStyleCnt="0"/>
      <dgm:spPr/>
    </dgm:pt>
    <dgm:pt modelId="{B2D1A2F7-C20D-CE4C-B627-F5FE43CA7AE9}" type="pres">
      <dgm:prSet presAssocID="{A62F5816-0C1B-3544-9973-B137AF043667}" presName="LevelTwoTextNode" presStyleLbl="node3" presStyleIdx="0" presStyleCnt="5">
        <dgm:presLayoutVars>
          <dgm:chPref val="3"/>
        </dgm:presLayoutVars>
      </dgm:prSet>
      <dgm:spPr/>
    </dgm:pt>
    <dgm:pt modelId="{1FAD2107-C374-1645-9D92-78C1B7FA7075}" type="pres">
      <dgm:prSet presAssocID="{A62F5816-0C1B-3544-9973-B137AF043667}" presName="level3hierChild" presStyleCnt="0"/>
      <dgm:spPr/>
    </dgm:pt>
    <dgm:pt modelId="{9876414E-72B8-DF41-8C8C-F0FEFAA2471A}" type="pres">
      <dgm:prSet presAssocID="{239087C8-E10A-CB46-A51F-19CC87A9FAF9}" presName="conn2-1" presStyleLbl="parChTrans1D2" presStyleIdx="1" presStyleCnt="2"/>
      <dgm:spPr/>
    </dgm:pt>
    <dgm:pt modelId="{A9A5AD54-67FF-8F4C-B91B-34C2896438F3}" type="pres">
      <dgm:prSet presAssocID="{239087C8-E10A-CB46-A51F-19CC87A9FAF9}" presName="connTx" presStyleLbl="parChTrans1D2" presStyleIdx="1" presStyleCnt="2"/>
      <dgm:spPr/>
    </dgm:pt>
    <dgm:pt modelId="{7AF67E22-9F21-C942-8856-1B9C138FD552}" type="pres">
      <dgm:prSet presAssocID="{419E85FC-6D22-4045-AC57-CD7A9590A11D}" presName="root2" presStyleCnt="0"/>
      <dgm:spPr/>
    </dgm:pt>
    <dgm:pt modelId="{B338DB67-43FC-404E-882E-8CF24AD9613C}" type="pres">
      <dgm:prSet presAssocID="{419E85FC-6D22-4045-AC57-CD7A9590A11D}" presName="LevelTwoTextNode" presStyleLbl="node2" presStyleIdx="1" presStyleCnt="2">
        <dgm:presLayoutVars>
          <dgm:chPref val="3"/>
        </dgm:presLayoutVars>
      </dgm:prSet>
      <dgm:spPr/>
    </dgm:pt>
    <dgm:pt modelId="{953E933F-2E19-B943-B59F-7C744A5697AC}" type="pres">
      <dgm:prSet presAssocID="{419E85FC-6D22-4045-AC57-CD7A9590A11D}" presName="level3hierChild" presStyleCnt="0"/>
      <dgm:spPr/>
    </dgm:pt>
    <dgm:pt modelId="{71F9E1BF-0DE7-1143-A5FF-AD0A47548CB7}" type="pres">
      <dgm:prSet presAssocID="{AD321A18-2D9E-3B4C-BFF7-0B2A5C718AB9}" presName="conn2-1" presStyleLbl="parChTrans1D3" presStyleIdx="1" presStyleCnt="5"/>
      <dgm:spPr/>
    </dgm:pt>
    <dgm:pt modelId="{6EFF614C-2AB7-8C4B-B6E6-B8212AC33A5D}" type="pres">
      <dgm:prSet presAssocID="{AD321A18-2D9E-3B4C-BFF7-0B2A5C718AB9}" presName="connTx" presStyleLbl="parChTrans1D3" presStyleIdx="1" presStyleCnt="5"/>
      <dgm:spPr/>
    </dgm:pt>
    <dgm:pt modelId="{665A41A1-ED1F-9342-A6A9-8A395C9C6F46}" type="pres">
      <dgm:prSet presAssocID="{35CF42FC-D670-9F4A-86E1-E4D81577B22A}" presName="root2" presStyleCnt="0"/>
      <dgm:spPr/>
    </dgm:pt>
    <dgm:pt modelId="{448B5C3B-AECE-404D-9A84-A365D7C5077A}" type="pres">
      <dgm:prSet presAssocID="{35CF42FC-D670-9F4A-86E1-E4D81577B22A}" presName="LevelTwoTextNode" presStyleLbl="node3" presStyleIdx="1" presStyleCnt="5">
        <dgm:presLayoutVars>
          <dgm:chPref val="3"/>
        </dgm:presLayoutVars>
      </dgm:prSet>
      <dgm:spPr/>
    </dgm:pt>
    <dgm:pt modelId="{4014F50E-FA79-CB47-AC93-CBB441EE7074}" type="pres">
      <dgm:prSet presAssocID="{35CF42FC-D670-9F4A-86E1-E4D81577B22A}" presName="level3hierChild" presStyleCnt="0"/>
      <dgm:spPr/>
    </dgm:pt>
    <dgm:pt modelId="{6AA57D44-087E-4444-AA2F-3C70C94F5463}" type="pres">
      <dgm:prSet presAssocID="{5ACBE532-EFE2-CB4F-8C3C-1D2FFF725233}" presName="conn2-1" presStyleLbl="parChTrans1D3" presStyleIdx="2" presStyleCnt="5"/>
      <dgm:spPr/>
    </dgm:pt>
    <dgm:pt modelId="{B3BE0D40-41D1-3A4C-B8B6-10221C3B70DE}" type="pres">
      <dgm:prSet presAssocID="{5ACBE532-EFE2-CB4F-8C3C-1D2FFF725233}" presName="connTx" presStyleLbl="parChTrans1D3" presStyleIdx="2" presStyleCnt="5"/>
      <dgm:spPr/>
    </dgm:pt>
    <dgm:pt modelId="{D326B555-4761-784E-B47F-871215A82731}" type="pres">
      <dgm:prSet presAssocID="{E5171030-A42E-2848-8A1A-A666C020AD06}" presName="root2" presStyleCnt="0"/>
      <dgm:spPr/>
    </dgm:pt>
    <dgm:pt modelId="{389D849B-306E-8B49-9293-65B4BAB96E3C}" type="pres">
      <dgm:prSet presAssocID="{E5171030-A42E-2848-8A1A-A666C020AD06}" presName="LevelTwoTextNode" presStyleLbl="node3" presStyleIdx="2" presStyleCnt="5">
        <dgm:presLayoutVars>
          <dgm:chPref val="3"/>
        </dgm:presLayoutVars>
      </dgm:prSet>
      <dgm:spPr/>
    </dgm:pt>
    <dgm:pt modelId="{7FBCF7FB-3F5D-924F-811B-BB20C036C17B}" type="pres">
      <dgm:prSet presAssocID="{E5171030-A42E-2848-8A1A-A666C020AD06}" presName="level3hierChild" presStyleCnt="0"/>
      <dgm:spPr/>
    </dgm:pt>
    <dgm:pt modelId="{3E474F87-181F-E54D-860C-DF8B54359323}" type="pres">
      <dgm:prSet presAssocID="{16AA2B13-AD08-B148-8CA0-A9049ED32AB4}" presName="conn2-1" presStyleLbl="parChTrans1D3" presStyleIdx="3" presStyleCnt="5"/>
      <dgm:spPr/>
    </dgm:pt>
    <dgm:pt modelId="{E2478C21-9C52-C045-8814-711B3D9C6EDE}" type="pres">
      <dgm:prSet presAssocID="{16AA2B13-AD08-B148-8CA0-A9049ED32AB4}" presName="connTx" presStyleLbl="parChTrans1D3" presStyleIdx="3" presStyleCnt="5"/>
      <dgm:spPr/>
    </dgm:pt>
    <dgm:pt modelId="{2C8E91B7-7611-5C45-8A11-1F0F5C46EB44}" type="pres">
      <dgm:prSet presAssocID="{B40691E8-CADC-5747-BB3D-E637664B82DA}" presName="root2" presStyleCnt="0"/>
      <dgm:spPr/>
    </dgm:pt>
    <dgm:pt modelId="{0F84DB7A-9DC8-464C-A892-49B1AEE6B911}" type="pres">
      <dgm:prSet presAssocID="{B40691E8-CADC-5747-BB3D-E637664B82DA}" presName="LevelTwoTextNode" presStyleLbl="node3" presStyleIdx="3" presStyleCnt="5">
        <dgm:presLayoutVars>
          <dgm:chPref val="3"/>
        </dgm:presLayoutVars>
      </dgm:prSet>
      <dgm:spPr/>
    </dgm:pt>
    <dgm:pt modelId="{487BF06A-E883-264A-B22C-2B428EF0077B}" type="pres">
      <dgm:prSet presAssocID="{B40691E8-CADC-5747-BB3D-E637664B82DA}" presName="level3hierChild" presStyleCnt="0"/>
      <dgm:spPr/>
    </dgm:pt>
    <dgm:pt modelId="{595499AC-2BB4-0746-BCC6-3B5E0B8C4A21}" type="pres">
      <dgm:prSet presAssocID="{5F754452-8401-9A42-96CF-F4922C5F1733}" presName="conn2-1" presStyleLbl="parChTrans1D3" presStyleIdx="4" presStyleCnt="5"/>
      <dgm:spPr/>
    </dgm:pt>
    <dgm:pt modelId="{5B01A716-CC77-6A4F-884B-4A57C2FC27B1}" type="pres">
      <dgm:prSet presAssocID="{5F754452-8401-9A42-96CF-F4922C5F1733}" presName="connTx" presStyleLbl="parChTrans1D3" presStyleIdx="4" presStyleCnt="5"/>
      <dgm:spPr/>
    </dgm:pt>
    <dgm:pt modelId="{A9371857-C22D-5040-A640-C013E09E2B3D}" type="pres">
      <dgm:prSet presAssocID="{B10C7CF7-A74D-F04E-899E-3D742A652630}" presName="root2" presStyleCnt="0"/>
      <dgm:spPr/>
    </dgm:pt>
    <dgm:pt modelId="{293FF732-F241-8545-B2D6-801F17FC67AE}" type="pres">
      <dgm:prSet presAssocID="{B10C7CF7-A74D-F04E-899E-3D742A652630}" presName="LevelTwoTextNode" presStyleLbl="node3" presStyleIdx="4" presStyleCnt="5">
        <dgm:presLayoutVars>
          <dgm:chPref val="3"/>
        </dgm:presLayoutVars>
      </dgm:prSet>
      <dgm:spPr/>
    </dgm:pt>
    <dgm:pt modelId="{2A547973-C00A-E348-B5EF-E9050884FB34}" type="pres">
      <dgm:prSet presAssocID="{B10C7CF7-A74D-F04E-899E-3D742A652630}" presName="level3hierChild" presStyleCnt="0"/>
      <dgm:spPr/>
    </dgm:pt>
  </dgm:ptLst>
  <dgm:cxnLst>
    <dgm:cxn modelId="{49617F04-82E8-B34F-92EA-D67B3AC980C6}" type="presOf" srcId="{B10C7CF7-A74D-F04E-899E-3D742A652630}" destId="{293FF732-F241-8545-B2D6-801F17FC67AE}" srcOrd="0" destOrd="0" presId="urn:microsoft.com/office/officeart/2008/layout/HorizontalMultiLevelHierarchy"/>
    <dgm:cxn modelId="{51047A0C-9164-2749-A3A3-8AB61F0BA280}" type="presOf" srcId="{5ACBE532-EFE2-CB4F-8C3C-1D2FFF725233}" destId="{6AA57D44-087E-4444-AA2F-3C70C94F5463}" srcOrd="0" destOrd="0" presId="urn:microsoft.com/office/officeart/2008/layout/HorizontalMultiLevelHierarchy"/>
    <dgm:cxn modelId="{792A4C15-5FE2-D249-917A-F0994AFC7FD6}" srcId="{B2B510D8-BAB2-7240-A589-75D7D247B56E}" destId="{419E85FC-6D22-4045-AC57-CD7A9590A11D}" srcOrd="1" destOrd="0" parTransId="{239087C8-E10A-CB46-A51F-19CC87A9FAF9}" sibTransId="{759C4B97-2D0A-F345-9F67-1EEA7E27FDD9}"/>
    <dgm:cxn modelId="{2DD84018-F550-1B42-9341-F3DD61D23DDA}" type="presOf" srcId="{A62F5816-0C1B-3544-9973-B137AF043667}" destId="{B2D1A2F7-C20D-CE4C-B627-F5FE43CA7AE9}" srcOrd="0" destOrd="0" presId="urn:microsoft.com/office/officeart/2008/layout/HorizontalMultiLevelHierarchy"/>
    <dgm:cxn modelId="{1A90CF28-CB0D-4047-8142-92DE8E545B4B}" type="presOf" srcId="{6D29ACCF-48BD-4A45-BEFA-677560AC33D3}" destId="{AE81D2BD-30F7-BB40-939F-C236E5604340}" srcOrd="1" destOrd="0" presId="urn:microsoft.com/office/officeart/2008/layout/HorizontalMultiLevelHierarchy"/>
    <dgm:cxn modelId="{3A5EC72C-0AC4-C14B-A594-D22871B00CA3}" type="presOf" srcId="{90624DF4-C2ED-C949-8FDD-9351CC7190FD}" destId="{1E99B8E9-137C-BD4A-AB7E-E2CE531C3761}" srcOrd="1" destOrd="0" presId="urn:microsoft.com/office/officeart/2008/layout/HorizontalMultiLevelHierarchy"/>
    <dgm:cxn modelId="{2F7F4530-8B88-184D-9D9D-70EEC43548F5}" type="presOf" srcId="{419E85FC-6D22-4045-AC57-CD7A9590A11D}" destId="{B338DB67-43FC-404E-882E-8CF24AD9613C}" srcOrd="0" destOrd="0" presId="urn:microsoft.com/office/officeart/2008/layout/HorizontalMultiLevelHierarchy"/>
    <dgm:cxn modelId="{7FE60831-8488-B94E-9CD3-7D9CE7B4D763}" srcId="{C1C1C4B1-860D-B143-AD88-B552DC001108}" destId="{A62F5816-0C1B-3544-9973-B137AF043667}" srcOrd="0" destOrd="0" parTransId="{90624DF4-C2ED-C949-8FDD-9351CC7190FD}" sibTransId="{54C426FA-90F6-2F4D-AFBF-7BB6E1EF2270}"/>
    <dgm:cxn modelId="{89C0803F-C166-7A42-9114-1A371272F52E}" type="presOf" srcId="{E5171030-A42E-2848-8A1A-A666C020AD06}" destId="{389D849B-306E-8B49-9293-65B4BAB96E3C}" srcOrd="0" destOrd="0" presId="urn:microsoft.com/office/officeart/2008/layout/HorizontalMultiLevelHierarchy"/>
    <dgm:cxn modelId="{EB49E03F-7BEA-F747-AE91-AA791A267D9A}" type="presOf" srcId="{239087C8-E10A-CB46-A51F-19CC87A9FAF9}" destId="{9876414E-72B8-DF41-8C8C-F0FEFAA2471A}" srcOrd="0" destOrd="0" presId="urn:microsoft.com/office/officeart/2008/layout/HorizontalMultiLevelHierarchy"/>
    <dgm:cxn modelId="{B42DB642-55EE-9646-9FB5-105D04530866}" type="presOf" srcId="{90624DF4-C2ED-C949-8FDD-9351CC7190FD}" destId="{42C106A4-AF6E-D54B-84B7-57CB299469D0}" srcOrd="0" destOrd="0" presId="urn:microsoft.com/office/officeart/2008/layout/HorizontalMultiLevelHierarchy"/>
    <dgm:cxn modelId="{6FDFD855-63E3-614E-8D74-7A959539EB69}" srcId="{419E85FC-6D22-4045-AC57-CD7A9590A11D}" destId="{E5171030-A42E-2848-8A1A-A666C020AD06}" srcOrd="1" destOrd="0" parTransId="{5ACBE532-EFE2-CB4F-8C3C-1D2FFF725233}" sibTransId="{3FE44AC4-F7BD-9F44-92C1-E4EE38B29E6C}"/>
    <dgm:cxn modelId="{0927A95D-3397-A04F-A276-0718837CA35C}" srcId="{B2B510D8-BAB2-7240-A589-75D7D247B56E}" destId="{C1C1C4B1-860D-B143-AD88-B552DC001108}" srcOrd="0" destOrd="0" parTransId="{6D29ACCF-48BD-4A45-BEFA-677560AC33D3}" sibTransId="{A24E2080-2E31-F443-B137-A38CC9F2EB2E}"/>
    <dgm:cxn modelId="{41EF785F-EAC6-194B-BDBF-B897D00FF542}" type="presOf" srcId="{B40691E8-CADC-5747-BB3D-E637664B82DA}" destId="{0F84DB7A-9DC8-464C-A892-49B1AEE6B911}" srcOrd="0" destOrd="0" presId="urn:microsoft.com/office/officeart/2008/layout/HorizontalMultiLevelHierarchy"/>
    <dgm:cxn modelId="{B868A761-0949-EC46-8574-05D3EB5F27E5}" type="presOf" srcId="{5ACBE532-EFE2-CB4F-8C3C-1D2FFF725233}" destId="{B3BE0D40-41D1-3A4C-B8B6-10221C3B70DE}" srcOrd="1" destOrd="0" presId="urn:microsoft.com/office/officeart/2008/layout/HorizontalMultiLevelHierarchy"/>
    <dgm:cxn modelId="{FE5C7164-41A4-914E-BAE5-BC2EDF564F29}" srcId="{419E85FC-6D22-4045-AC57-CD7A9590A11D}" destId="{35CF42FC-D670-9F4A-86E1-E4D81577B22A}" srcOrd="0" destOrd="0" parTransId="{AD321A18-2D9E-3B4C-BFF7-0B2A5C718AB9}" sibTransId="{E6E94819-ABDF-8A40-B7F5-4161DBF6134D}"/>
    <dgm:cxn modelId="{2725F96F-CD1C-6046-993A-211501BC9839}" type="presOf" srcId="{AD321A18-2D9E-3B4C-BFF7-0B2A5C718AB9}" destId="{71F9E1BF-0DE7-1143-A5FF-AD0A47548CB7}" srcOrd="0" destOrd="0" presId="urn:microsoft.com/office/officeart/2008/layout/HorizontalMultiLevelHierarchy"/>
    <dgm:cxn modelId="{DFCB5D72-1060-854A-A447-2B04EF1E9144}" srcId="{419E85FC-6D22-4045-AC57-CD7A9590A11D}" destId="{B10C7CF7-A74D-F04E-899E-3D742A652630}" srcOrd="3" destOrd="0" parTransId="{5F754452-8401-9A42-96CF-F4922C5F1733}" sibTransId="{34F03C37-7E96-FC4A-A465-3D0683842AD8}"/>
    <dgm:cxn modelId="{C81BFD74-3095-CC45-AC13-23D00F2D59ED}" type="presOf" srcId="{16AA2B13-AD08-B148-8CA0-A9049ED32AB4}" destId="{3E474F87-181F-E54D-860C-DF8B54359323}" srcOrd="0" destOrd="0" presId="urn:microsoft.com/office/officeart/2008/layout/HorizontalMultiLevelHierarchy"/>
    <dgm:cxn modelId="{640ABA7D-DCB6-714D-BCC6-F5BF9E5EE039}" type="presOf" srcId="{5E1E585D-1ECF-3B46-A6C9-CDEE14D1E682}" destId="{701966F4-FAB6-A749-B0FA-1D61D95A94EB}" srcOrd="0" destOrd="0" presId="urn:microsoft.com/office/officeart/2008/layout/HorizontalMultiLevelHierarchy"/>
    <dgm:cxn modelId="{8D6AFA94-63B4-4344-ABC7-36839D943DBF}" type="presOf" srcId="{AD321A18-2D9E-3B4C-BFF7-0B2A5C718AB9}" destId="{6EFF614C-2AB7-8C4B-B6E6-B8212AC33A5D}" srcOrd="1" destOrd="0" presId="urn:microsoft.com/office/officeart/2008/layout/HorizontalMultiLevelHierarchy"/>
    <dgm:cxn modelId="{3184EE9B-8EDC-E84A-AA88-375261F7D81A}" srcId="{419E85FC-6D22-4045-AC57-CD7A9590A11D}" destId="{B40691E8-CADC-5747-BB3D-E637664B82DA}" srcOrd="2" destOrd="0" parTransId="{16AA2B13-AD08-B148-8CA0-A9049ED32AB4}" sibTransId="{91A65388-A524-DA48-9931-19C6089E8524}"/>
    <dgm:cxn modelId="{DFAD75A0-16FF-F547-800D-8BF91432820F}" type="presOf" srcId="{239087C8-E10A-CB46-A51F-19CC87A9FAF9}" destId="{A9A5AD54-67FF-8F4C-B91B-34C2896438F3}" srcOrd="1" destOrd="0" presId="urn:microsoft.com/office/officeart/2008/layout/HorizontalMultiLevelHierarchy"/>
    <dgm:cxn modelId="{BD48F1A6-6ABF-794E-8DD6-95D55BB43C4A}" type="presOf" srcId="{5F754452-8401-9A42-96CF-F4922C5F1733}" destId="{595499AC-2BB4-0746-BCC6-3B5E0B8C4A21}" srcOrd="0" destOrd="0" presId="urn:microsoft.com/office/officeart/2008/layout/HorizontalMultiLevelHierarchy"/>
    <dgm:cxn modelId="{201F4ACF-5E58-FE44-9C7A-EA80CC587F4C}" type="presOf" srcId="{5F754452-8401-9A42-96CF-F4922C5F1733}" destId="{5B01A716-CC77-6A4F-884B-4A57C2FC27B1}" srcOrd="1" destOrd="0" presId="urn:microsoft.com/office/officeart/2008/layout/HorizontalMultiLevelHierarchy"/>
    <dgm:cxn modelId="{B73B8DD4-173E-4E4B-9C73-F342B86DB48B}" type="presOf" srcId="{35CF42FC-D670-9F4A-86E1-E4D81577B22A}" destId="{448B5C3B-AECE-404D-9A84-A365D7C5077A}" srcOrd="0" destOrd="0" presId="urn:microsoft.com/office/officeart/2008/layout/HorizontalMultiLevelHierarchy"/>
    <dgm:cxn modelId="{5973BCD7-98F4-D446-86CD-40BA93006228}" type="presOf" srcId="{16AA2B13-AD08-B148-8CA0-A9049ED32AB4}" destId="{E2478C21-9C52-C045-8814-711B3D9C6EDE}" srcOrd="1" destOrd="0" presId="urn:microsoft.com/office/officeart/2008/layout/HorizontalMultiLevelHierarchy"/>
    <dgm:cxn modelId="{423966E3-AAAD-624D-A7F3-9A53BD5457B9}" type="presOf" srcId="{B2B510D8-BAB2-7240-A589-75D7D247B56E}" destId="{5CE96453-F6F1-8A4A-802C-DB6AF706576F}" srcOrd="0" destOrd="0" presId="urn:microsoft.com/office/officeart/2008/layout/HorizontalMultiLevelHierarchy"/>
    <dgm:cxn modelId="{F2222DEB-533C-1744-9CC0-C683C012D2E7}" srcId="{5E1E585D-1ECF-3B46-A6C9-CDEE14D1E682}" destId="{B2B510D8-BAB2-7240-A589-75D7D247B56E}" srcOrd="0" destOrd="0" parTransId="{EAA905C9-2EBB-FD46-91C9-6481A4063FE4}" sibTransId="{2C3A7AD3-5DC2-9842-9EF6-B8949FA23EE9}"/>
    <dgm:cxn modelId="{1B0A4BF5-47A8-F446-8267-41BD552BFE67}" type="presOf" srcId="{6D29ACCF-48BD-4A45-BEFA-677560AC33D3}" destId="{AB70B265-1EF0-CB4C-ADE4-39BE1BCD07C2}" srcOrd="0" destOrd="0" presId="urn:microsoft.com/office/officeart/2008/layout/HorizontalMultiLevelHierarchy"/>
    <dgm:cxn modelId="{009E89F9-5562-2242-B9B2-2521A118F231}" type="presOf" srcId="{C1C1C4B1-860D-B143-AD88-B552DC001108}" destId="{8BCCA336-6651-724E-BF33-A2CF5B56CB83}" srcOrd="0" destOrd="0" presId="urn:microsoft.com/office/officeart/2008/layout/HorizontalMultiLevelHierarchy"/>
    <dgm:cxn modelId="{6693FDDF-9A9B-2745-BE5B-54E32966F08E}" type="presParOf" srcId="{701966F4-FAB6-A749-B0FA-1D61D95A94EB}" destId="{47DDFA72-2420-0241-8E69-30B8623BE68D}" srcOrd="0" destOrd="0" presId="urn:microsoft.com/office/officeart/2008/layout/HorizontalMultiLevelHierarchy"/>
    <dgm:cxn modelId="{F45294A5-B7D1-FA4A-861D-ADA8B2496DEE}" type="presParOf" srcId="{47DDFA72-2420-0241-8E69-30B8623BE68D}" destId="{5CE96453-F6F1-8A4A-802C-DB6AF706576F}" srcOrd="0" destOrd="0" presId="urn:microsoft.com/office/officeart/2008/layout/HorizontalMultiLevelHierarchy"/>
    <dgm:cxn modelId="{4FF7DFC4-611C-0341-8F94-C918043BF7D3}" type="presParOf" srcId="{47DDFA72-2420-0241-8E69-30B8623BE68D}" destId="{7DD02EAA-3A6D-294A-90D6-A1F5EB5B29AF}" srcOrd="1" destOrd="0" presId="urn:microsoft.com/office/officeart/2008/layout/HorizontalMultiLevelHierarchy"/>
    <dgm:cxn modelId="{F5243606-5665-BD44-AEFA-85A7B925A58B}" type="presParOf" srcId="{7DD02EAA-3A6D-294A-90D6-A1F5EB5B29AF}" destId="{AB70B265-1EF0-CB4C-ADE4-39BE1BCD07C2}" srcOrd="0" destOrd="0" presId="urn:microsoft.com/office/officeart/2008/layout/HorizontalMultiLevelHierarchy"/>
    <dgm:cxn modelId="{89CB6A97-97B8-3040-9C68-AD4BD29B6635}" type="presParOf" srcId="{AB70B265-1EF0-CB4C-ADE4-39BE1BCD07C2}" destId="{AE81D2BD-30F7-BB40-939F-C236E5604340}" srcOrd="0" destOrd="0" presId="urn:microsoft.com/office/officeart/2008/layout/HorizontalMultiLevelHierarchy"/>
    <dgm:cxn modelId="{9EDF2595-9911-E843-9E86-3FF14F59128C}" type="presParOf" srcId="{7DD02EAA-3A6D-294A-90D6-A1F5EB5B29AF}" destId="{36209A4D-2577-124E-85B3-D01AA4EC9894}" srcOrd="1" destOrd="0" presId="urn:microsoft.com/office/officeart/2008/layout/HorizontalMultiLevelHierarchy"/>
    <dgm:cxn modelId="{55EEBCEA-B5D3-A240-AE6A-616552747B84}" type="presParOf" srcId="{36209A4D-2577-124E-85B3-D01AA4EC9894}" destId="{8BCCA336-6651-724E-BF33-A2CF5B56CB83}" srcOrd="0" destOrd="0" presId="urn:microsoft.com/office/officeart/2008/layout/HorizontalMultiLevelHierarchy"/>
    <dgm:cxn modelId="{39904CEE-A55C-3148-A45A-22C5BEA6F8B9}" type="presParOf" srcId="{36209A4D-2577-124E-85B3-D01AA4EC9894}" destId="{615B577E-49F2-F840-A20B-4186B0A7D55E}" srcOrd="1" destOrd="0" presId="urn:microsoft.com/office/officeart/2008/layout/HorizontalMultiLevelHierarchy"/>
    <dgm:cxn modelId="{8C43D6CE-EC4F-5C43-982B-C63C52275E80}" type="presParOf" srcId="{615B577E-49F2-F840-A20B-4186B0A7D55E}" destId="{42C106A4-AF6E-D54B-84B7-57CB299469D0}" srcOrd="0" destOrd="0" presId="urn:microsoft.com/office/officeart/2008/layout/HorizontalMultiLevelHierarchy"/>
    <dgm:cxn modelId="{14674E4B-C110-1743-BDCD-5893D282DE2B}" type="presParOf" srcId="{42C106A4-AF6E-D54B-84B7-57CB299469D0}" destId="{1E99B8E9-137C-BD4A-AB7E-E2CE531C3761}" srcOrd="0" destOrd="0" presId="urn:microsoft.com/office/officeart/2008/layout/HorizontalMultiLevelHierarchy"/>
    <dgm:cxn modelId="{795F2D7C-7839-2E4A-8E77-DA45972CCD24}" type="presParOf" srcId="{615B577E-49F2-F840-A20B-4186B0A7D55E}" destId="{5416E5F5-6B90-954F-A20A-2F0CD2C11114}" srcOrd="1" destOrd="0" presId="urn:microsoft.com/office/officeart/2008/layout/HorizontalMultiLevelHierarchy"/>
    <dgm:cxn modelId="{EC68DB6A-27C6-E244-8AD2-9E99C5A6A024}" type="presParOf" srcId="{5416E5F5-6B90-954F-A20A-2F0CD2C11114}" destId="{B2D1A2F7-C20D-CE4C-B627-F5FE43CA7AE9}" srcOrd="0" destOrd="0" presId="urn:microsoft.com/office/officeart/2008/layout/HorizontalMultiLevelHierarchy"/>
    <dgm:cxn modelId="{EF1D0088-6709-A845-9D80-4A21DA8BF644}" type="presParOf" srcId="{5416E5F5-6B90-954F-A20A-2F0CD2C11114}" destId="{1FAD2107-C374-1645-9D92-78C1B7FA7075}" srcOrd="1" destOrd="0" presId="urn:microsoft.com/office/officeart/2008/layout/HorizontalMultiLevelHierarchy"/>
    <dgm:cxn modelId="{AD89070D-55FD-1743-959B-44AD999457E3}" type="presParOf" srcId="{7DD02EAA-3A6D-294A-90D6-A1F5EB5B29AF}" destId="{9876414E-72B8-DF41-8C8C-F0FEFAA2471A}" srcOrd="2" destOrd="0" presId="urn:microsoft.com/office/officeart/2008/layout/HorizontalMultiLevelHierarchy"/>
    <dgm:cxn modelId="{9A684B18-ECD6-A545-AA06-1CABF3479AEF}" type="presParOf" srcId="{9876414E-72B8-DF41-8C8C-F0FEFAA2471A}" destId="{A9A5AD54-67FF-8F4C-B91B-34C2896438F3}" srcOrd="0" destOrd="0" presId="urn:microsoft.com/office/officeart/2008/layout/HorizontalMultiLevelHierarchy"/>
    <dgm:cxn modelId="{18875C2E-C4B3-FC4F-B763-7C40B1389208}" type="presParOf" srcId="{7DD02EAA-3A6D-294A-90D6-A1F5EB5B29AF}" destId="{7AF67E22-9F21-C942-8856-1B9C138FD552}" srcOrd="3" destOrd="0" presId="urn:microsoft.com/office/officeart/2008/layout/HorizontalMultiLevelHierarchy"/>
    <dgm:cxn modelId="{042EE928-E5D4-3F44-99A3-35819ABB25A9}" type="presParOf" srcId="{7AF67E22-9F21-C942-8856-1B9C138FD552}" destId="{B338DB67-43FC-404E-882E-8CF24AD9613C}" srcOrd="0" destOrd="0" presId="urn:microsoft.com/office/officeart/2008/layout/HorizontalMultiLevelHierarchy"/>
    <dgm:cxn modelId="{4DDE77D4-C321-3748-A9F3-B6273142F1F5}" type="presParOf" srcId="{7AF67E22-9F21-C942-8856-1B9C138FD552}" destId="{953E933F-2E19-B943-B59F-7C744A5697AC}" srcOrd="1" destOrd="0" presId="urn:microsoft.com/office/officeart/2008/layout/HorizontalMultiLevelHierarchy"/>
    <dgm:cxn modelId="{EB599735-3121-C846-8C82-F0DEDDDECC26}" type="presParOf" srcId="{953E933F-2E19-B943-B59F-7C744A5697AC}" destId="{71F9E1BF-0DE7-1143-A5FF-AD0A47548CB7}" srcOrd="0" destOrd="0" presId="urn:microsoft.com/office/officeart/2008/layout/HorizontalMultiLevelHierarchy"/>
    <dgm:cxn modelId="{1CAE95CD-1D83-BE46-B5D4-44313B2ED347}" type="presParOf" srcId="{71F9E1BF-0DE7-1143-A5FF-AD0A47548CB7}" destId="{6EFF614C-2AB7-8C4B-B6E6-B8212AC33A5D}" srcOrd="0" destOrd="0" presId="urn:microsoft.com/office/officeart/2008/layout/HorizontalMultiLevelHierarchy"/>
    <dgm:cxn modelId="{7A1BF298-1A8E-F54A-AC3B-9E15A95DA38B}" type="presParOf" srcId="{953E933F-2E19-B943-B59F-7C744A5697AC}" destId="{665A41A1-ED1F-9342-A6A9-8A395C9C6F46}" srcOrd="1" destOrd="0" presId="urn:microsoft.com/office/officeart/2008/layout/HorizontalMultiLevelHierarchy"/>
    <dgm:cxn modelId="{CED96EAC-703B-E947-9BB2-7370EA9D656E}" type="presParOf" srcId="{665A41A1-ED1F-9342-A6A9-8A395C9C6F46}" destId="{448B5C3B-AECE-404D-9A84-A365D7C5077A}" srcOrd="0" destOrd="0" presId="urn:microsoft.com/office/officeart/2008/layout/HorizontalMultiLevelHierarchy"/>
    <dgm:cxn modelId="{1E9FA4F9-7A13-F545-9221-CF25F991F5E3}" type="presParOf" srcId="{665A41A1-ED1F-9342-A6A9-8A395C9C6F46}" destId="{4014F50E-FA79-CB47-AC93-CBB441EE7074}" srcOrd="1" destOrd="0" presId="urn:microsoft.com/office/officeart/2008/layout/HorizontalMultiLevelHierarchy"/>
    <dgm:cxn modelId="{CCB0F8C8-061A-7645-AD61-297B58486C9B}" type="presParOf" srcId="{953E933F-2E19-B943-B59F-7C744A5697AC}" destId="{6AA57D44-087E-4444-AA2F-3C70C94F5463}" srcOrd="2" destOrd="0" presId="urn:microsoft.com/office/officeart/2008/layout/HorizontalMultiLevelHierarchy"/>
    <dgm:cxn modelId="{AE66B907-E6AC-8E42-AD76-249116340EA6}" type="presParOf" srcId="{6AA57D44-087E-4444-AA2F-3C70C94F5463}" destId="{B3BE0D40-41D1-3A4C-B8B6-10221C3B70DE}" srcOrd="0" destOrd="0" presId="urn:microsoft.com/office/officeart/2008/layout/HorizontalMultiLevelHierarchy"/>
    <dgm:cxn modelId="{C804608F-44F7-4F45-8B30-AE51B560C778}" type="presParOf" srcId="{953E933F-2E19-B943-B59F-7C744A5697AC}" destId="{D326B555-4761-784E-B47F-871215A82731}" srcOrd="3" destOrd="0" presId="urn:microsoft.com/office/officeart/2008/layout/HorizontalMultiLevelHierarchy"/>
    <dgm:cxn modelId="{5AAEB4D2-DBBE-694A-98A7-AC0AFA6DB88C}" type="presParOf" srcId="{D326B555-4761-784E-B47F-871215A82731}" destId="{389D849B-306E-8B49-9293-65B4BAB96E3C}" srcOrd="0" destOrd="0" presId="urn:microsoft.com/office/officeart/2008/layout/HorizontalMultiLevelHierarchy"/>
    <dgm:cxn modelId="{A46B1DC1-987F-C04E-8ABB-005F2712F659}" type="presParOf" srcId="{D326B555-4761-784E-B47F-871215A82731}" destId="{7FBCF7FB-3F5D-924F-811B-BB20C036C17B}" srcOrd="1" destOrd="0" presId="urn:microsoft.com/office/officeart/2008/layout/HorizontalMultiLevelHierarchy"/>
    <dgm:cxn modelId="{DC6E91F8-3415-4441-9035-F7B53D0C67CC}" type="presParOf" srcId="{953E933F-2E19-B943-B59F-7C744A5697AC}" destId="{3E474F87-181F-E54D-860C-DF8B54359323}" srcOrd="4" destOrd="0" presId="urn:microsoft.com/office/officeart/2008/layout/HorizontalMultiLevelHierarchy"/>
    <dgm:cxn modelId="{3081F5D5-DCD1-F04C-A5DD-7EE9E9DAF742}" type="presParOf" srcId="{3E474F87-181F-E54D-860C-DF8B54359323}" destId="{E2478C21-9C52-C045-8814-711B3D9C6EDE}" srcOrd="0" destOrd="0" presId="urn:microsoft.com/office/officeart/2008/layout/HorizontalMultiLevelHierarchy"/>
    <dgm:cxn modelId="{949070E3-2BB1-1041-A7EF-9BDA15797508}" type="presParOf" srcId="{953E933F-2E19-B943-B59F-7C744A5697AC}" destId="{2C8E91B7-7611-5C45-8A11-1F0F5C46EB44}" srcOrd="5" destOrd="0" presId="urn:microsoft.com/office/officeart/2008/layout/HorizontalMultiLevelHierarchy"/>
    <dgm:cxn modelId="{7CF5B873-10EA-4049-AED1-057D15AA8D98}" type="presParOf" srcId="{2C8E91B7-7611-5C45-8A11-1F0F5C46EB44}" destId="{0F84DB7A-9DC8-464C-A892-49B1AEE6B911}" srcOrd="0" destOrd="0" presId="urn:microsoft.com/office/officeart/2008/layout/HorizontalMultiLevelHierarchy"/>
    <dgm:cxn modelId="{6570B666-55B2-F540-8642-C6E1494FF2E2}" type="presParOf" srcId="{2C8E91B7-7611-5C45-8A11-1F0F5C46EB44}" destId="{487BF06A-E883-264A-B22C-2B428EF0077B}" srcOrd="1" destOrd="0" presId="urn:microsoft.com/office/officeart/2008/layout/HorizontalMultiLevelHierarchy"/>
    <dgm:cxn modelId="{CBC02A24-1DAA-3447-A205-D292E81392D6}" type="presParOf" srcId="{953E933F-2E19-B943-B59F-7C744A5697AC}" destId="{595499AC-2BB4-0746-BCC6-3B5E0B8C4A21}" srcOrd="6" destOrd="0" presId="urn:microsoft.com/office/officeart/2008/layout/HorizontalMultiLevelHierarchy"/>
    <dgm:cxn modelId="{C2B98049-9074-B34B-846B-BEE1CB8FA3A2}" type="presParOf" srcId="{595499AC-2BB4-0746-BCC6-3B5E0B8C4A21}" destId="{5B01A716-CC77-6A4F-884B-4A57C2FC27B1}" srcOrd="0" destOrd="0" presId="urn:microsoft.com/office/officeart/2008/layout/HorizontalMultiLevelHierarchy"/>
    <dgm:cxn modelId="{95D7F0BB-637A-6F47-AF18-66AC3F8FC782}" type="presParOf" srcId="{953E933F-2E19-B943-B59F-7C744A5697AC}" destId="{A9371857-C22D-5040-A640-C013E09E2B3D}" srcOrd="7" destOrd="0" presId="urn:microsoft.com/office/officeart/2008/layout/HorizontalMultiLevelHierarchy"/>
    <dgm:cxn modelId="{8F686733-834D-3841-BFC2-6FEDC51AB8E5}" type="presParOf" srcId="{A9371857-C22D-5040-A640-C013E09E2B3D}" destId="{293FF732-F241-8545-B2D6-801F17FC67AE}" srcOrd="0" destOrd="0" presId="urn:microsoft.com/office/officeart/2008/layout/HorizontalMultiLevelHierarchy"/>
    <dgm:cxn modelId="{2E73D17E-DE7A-9B44-A7A3-FB593EBF55E7}" type="presParOf" srcId="{A9371857-C22D-5040-A640-C013E09E2B3D}" destId="{2A547973-C00A-E348-B5EF-E9050884FB3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1E585D-1ECF-3B46-A6C9-CDEE14D1E682}" type="doc">
      <dgm:prSet loTypeId="urn:microsoft.com/office/officeart/2008/layout/HorizontalMultiLevelHierarchy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2B510D8-BAB2-7240-A589-75D7D247B56E}">
      <dgm:prSet phldrT="[Texto]"/>
      <dgm:spPr/>
      <dgm:t>
        <a:bodyPr/>
        <a:lstStyle/>
        <a:p>
          <a:r>
            <a:rPr lang="es-MX" dirty="0"/>
            <a:t>Ley General de Contabilidad Gubernamental</a:t>
          </a:r>
        </a:p>
      </dgm:t>
    </dgm:pt>
    <dgm:pt modelId="{EAA905C9-2EBB-FD46-91C9-6481A4063FE4}" type="parTrans" cxnId="{F2222DEB-533C-1744-9CC0-C683C012D2E7}">
      <dgm:prSet/>
      <dgm:spPr/>
      <dgm:t>
        <a:bodyPr/>
        <a:lstStyle/>
        <a:p>
          <a:endParaRPr lang="es-MX"/>
        </a:p>
      </dgm:t>
    </dgm:pt>
    <dgm:pt modelId="{2C3A7AD3-5DC2-9842-9EF6-B8949FA23EE9}" type="sibTrans" cxnId="{F2222DEB-533C-1744-9CC0-C683C012D2E7}">
      <dgm:prSet/>
      <dgm:spPr/>
      <dgm:t>
        <a:bodyPr/>
        <a:lstStyle/>
        <a:p>
          <a:endParaRPr lang="es-MX"/>
        </a:p>
      </dgm:t>
    </dgm:pt>
    <dgm:pt modelId="{CC2912E2-61B2-5C47-9049-47447A0BFCFF}">
      <dgm:prSet phldrT="[Texto]"/>
      <dgm:spPr/>
      <dgm:t>
        <a:bodyPr/>
        <a:lstStyle/>
        <a:p>
          <a:r>
            <a:rPr lang="es-MX" dirty="0"/>
            <a:t>TÍTULO TERCERO</a:t>
          </a:r>
          <a:br>
            <a:rPr lang="es-MX" dirty="0"/>
          </a:br>
          <a:r>
            <a:rPr lang="es-MX" dirty="0"/>
            <a:t>De la Contabilidad Gubernamental </a:t>
          </a:r>
        </a:p>
      </dgm:t>
    </dgm:pt>
    <dgm:pt modelId="{7D2F257F-F645-7D40-8AC4-300E20BC085B}" type="parTrans" cxnId="{3C057508-B793-4F46-B2A4-A91004E90CEA}">
      <dgm:prSet/>
      <dgm:spPr/>
      <dgm:t>
        <a:bodyPr/>
        <a:lstStyle/>
        <a:p>
          <a:endParaRPr lang="es-MX"/>
        </a:p>
      </dgm:t>
    </dgm:pt>
    <dgm:pt modelId="{66342E24-7C5F-9640-8810-D3F9BD0B530D}" type="sibTrans" cxnId="{3C057508-B793-4F46-B2A4-A91004E90CEA}">
      <dgm:prSet/>
      <dgm:spPr/>
      <dgm:t>
        <a:bodyPr/>
        <a:lstStyle/>
        <a:p>
          <a:endParaRPr lang="es-MX"/>
        </a:p>
      </dgm:t>
    </dgm:pt>
    <dgm:pt modelId="{C264F851-6882-D344-B752-C81B680EE206}">
      <dgm:prSet phldrT="[Texto]"/>
      <dgm:spPr/>
      <dgm:t>
        <a:bodyPr/>
        <a:lstStyle/>
        <a:p>
          <a:r>
            <a:rPr lang="es-MX" dirty="0"/>
            <a:t>CAPÍTULO I</a:t>
          </a:r>
          <a:br>
            <a:rPr lang="es-MX" dirty="0"/>
          </a:br>
          <a:r>
            <a:rPr lang="es-MX" dirty="0"/>
            <a:t>Del Sistema de Contabilidad Gubernamental </a:t>
          </a:r>
        </a:p>
      </dgm:t>
    </dgm:pt>
    <dgm:pt modelId="{536A5FD9-2F5B-214B-A97C-49AF678D13BE}" type="parTrans" cxnId="{3A52D5E4-7688-3B44-AB95-0AF7369C73F9}">
      <dgm:prSet/>
      <dgm:spPr/>
      <dgm:t>
        <a:bodyPr/>
        <a:lstStyle/>
        <a:p>
          <a:endParaRPr lang="es-MX"/>
        </a:p>
      </dgm:t>
    </dgm:pt>
    <dgm:pt modelId="{75B0A9EE-7218-034A-87C8-604EF248F9FC}" type="sibTrans" cxnId="{3A52D5E4-7688-3B44-AB95-0AF7369C73F9}">
      <dgm:prSet/>
      <dgm:spPr/>
      <dgm:t>
        <a:bodyPr/>
        <a:lstStyle/>
        <a:p>
          <a:endParaRPr lang="es-MX"/>
        </a:p>
      </dgm:t>
    </dgm:pt>
    <dgm:pt modelId="{6E2A78CB-4DDB-2843-80FA-8F5FD52B4FE3}">
      <dgm:prSet phldrT="[Texto]"/>
      <dgm:spPr/>
      <dgm:t>
        <a:bodyPr/>
        <a:lstStyle/>
        <a:p>
          <a:r>
            <a:rPr lang="es-MX" dirty="0"/>
            <a:t>CAPÍTULO II</a:t>
          </a:r>
          <a:br>
            <a:rPr lang="es-MX" dirty="0"/>
          </a:br>
          <a:r>
            <a:rPr lang="es-MX" dirty="0"/>
            <a:t>Del Registro Patrimonial </a:t>
          </a:r>
        </a:p>
      </dgm:t>
    </dgm:pt>
    <dgm:pt modelId="{3F03859C-7949-0F43-93BB-39F946705030}" type="parTrans" cxnId="{49BAB4C9-8176-DD4A-B369-3A3D76194EB5}">
      <dgm:prSet/>
      <dgm:spPr/>
      <dgm:t>
        <a:bodyPr/>
        <a:lstStyle/>
        <a:p>
          <a:endParaRPr lang="es-MX"/>
        </a:p>
      </dgm:t>
    </dgm:pt>
    <dgm:pt modelId="{59102DDA-88DA-9B4C-9A6E-55BBC7FB3E3A}" type="sibTrans" cxnId="{49BAB4C9-8176-DD4A-B369-3A3D76194EB5}">
      <dgm:prSet/>
      <dgm:spPr/>
      <dgm:t>
        <a:bodyPr/>
        <a:lstStyle/>
        <a:p>
          <a:endParaRPr lang="es-MX"/>
        </a:p>
      </dgm:t>
    </dgm:pt>
    <dgm:pt modelId="{8FC83687-578A-C94B-A56A-4A1394A88559}">
      <dgm:prSet phldrT="[Texto]"/>
      <dgm:spPr/>
      <dgm:t>
        <a:bodyPr/>
        <a:lstStyle/>
        <a:p>
          <a:r>
            <a:rPr lang="es-MX" dirty="0"/>
            <a:t>CAPÍTULO III</a:t>
          </a:r>
          <a:br>
            <a:rPr lang="es-MX" dirty="0"/>
          </a:br>
          <a:r>
            <a:rPr lang="es-MX" dirty="0"/>
            <a:t>Del Registro Contable de las Operaciones</a:t>
          </a:r>
        </a:p>
      </dgm:t>
    </dgm:pt>
    <dgm:pt modelId="{EFCD69C0-1F25-8D42-B2FC-375E907F015E}" type="parTrans" cxnId="{B6AE6AFF-5178-5844-89C7-491692A3FBB9}">
      <dgm:prSet/>
      <dgm:spPr/>
      <dgm:t>
        <a:bodyPr/>
        <a:lstStyle/>
        <a:p>
          <a:endParaRPr lang="es-MX"/>
        </a:p>
      </dgm:t>
    </dgm:pt>
    <dgm:pt modelId="{343DEA32-B80C-D149-B0B3-CFFA67564181}" type="sibTrans" cxnId="{B6AE6AFF-5178-5844-89C7-491692A3FBB9}">
      <dgm:prSet/>
      <dgm:spPr/>
      <dgm:t>
        <a:bodyPr/>
        <a:lstStyle/>
        <a:p>
          <a:endParaRPr lang="es-MX"/>
        </a:p>
      </dgm:t>
    </dgm:pt>
    <dgm:pt modelId="{F961B96A-02C2-074D-A587-F977C04793C3}">
      <dgm:prSet phldrT="[Texto]"/>
      <dgm:spPr/>
      <dgm:t>
        <a:bodyPr/>
        <a:lstStyle/>
        <a:p>
          <a:r>
            <a:rPr lang="es-MX" dirty="0"/>
            <a:t>TÍTULO CUARTO</a:t>
          </a:r>
          <a:br>
            <a:rPr lang="es-MX" dirty="0"/>
          </a:br>
          <a:r>
            <a:rPr lang="es-MX" dirty="0"/>
            <a:t>De la Información Financiera Gubernamental y la Cuenta Pública  </a:t>
          </a:r>
        </a:p>
      </dgm:t>
    </dgm:pt>
    <dgm:pt modelId="{B29CAE1D-72CD-5249-8E87-B7AA46DEAA01}" type="parTrans" cxnId="{C43799D8-1152-C941-ADF2-776BD7ECE42C}">
      <dgm:prSet/>
      <dgm:spPr/>
      <dgm:t>
        <a:bodyPr/>
        <a:lstStyle/>
        <a:p>
          <a:endParaRPr lang="es-MX"/>
        </a:p>
      </dgm:t>
    </dgm:pt>
    <dgm:pt modelId="{0811D416-C070-5D4C-B377-8970C2A99B77}" type="sibTrans" cxnId="{C43799D8-1152-C941-ADF2-776BD7ECE42C}">
      <dgm:prSet/>
      <dgm:spPr/>
      <dgm:t>
        <a:bodyPr/>
        <a:lstStyle/>
        <a:p>
          <a:endParaRPr lang="es-MX"/>
        </a:p>
      </dgm:t>
    </dgm:pt>
    <dgm:pt modelId="{E13F856A-10CF-CE41-AD57-7D703B60C08C}">
      <dgm:prSet phldrT="[Texto]"/>
      <dgm:spPr/>
      <dgm:t>
        <a:bodyPr/>
        <a:lstStyle/>
        <a:p>
          <a:r>
            <a:rPr lang="es-MX" dirty="0"/>
            <a:t>CAPÍTULO I</a:t>
          </a:r>
        </a:p>
        <a:p>
          <a:r>
            <a:rPr lang="es-MX" dirty="0"/>
            <a:t>De la Información Financiera Gubernamental</a:t>
          </a:r>
        </a:p>
      </dgm:t>
    </dgm:pt>
    <dgm:pt modelId="{B029DF0C-1AE2-7441-971D-D49F2EAA87CC}" type="parTrans" cxnId="{60478E3F-54A9-2748-A1D1-7DFF84AF81D0}">
      <dgm:prSet/>
      <dgm:spPr/>
      <dgm:t>
        <a:bodyPr/>
        <a:lstStyle/>
        <a:p>
          <a:endParaRPr lang="es-MX"/>
        </a:p>
      </dgm:t>
    </dgm:pt>
    <dgm:pt modelId="{8780CCA1-DA59-F740-A6DC-564C23D6BF49}" type="sibTrans" cxnId="{60478E3F-54A9-2748-A1D1-7DFF84AF81D0}">
      <dgm:prSet/>
      <dgm:spPr/>
      <dgm:t>
        <a:bodyPr/>
        <a:lstStyle/>
        <a:p>
          <a:endParaRPr lang="es-MX"/>
        </a:p>
      </dgm:t>
    </dgm:pt>
    <dgm:pt modelId="{8669D045-5D17-8D44-925B-75186BD40E3B}">
      <dgm:prSet phldrT="[Texto]"/>
      <dgm:spPr/>
      <dgm:t>
        <a:bodyPr/>
        <a:lstStyle/>
        <a:p>
          <a:r>
            <a:rPr lang="es-MX"/>
            <a:t>CAPÍTULO II</a:t>
          </a:r>
          <a:br>
            <a:rPr lang="es-MX"/>
          </a:br>
          <a:r>
            <a:rPr lang="es-MX"/>
            <a:t>Del Contenido de la Cuenta Pública </a:t>
          </a:r>
          <a:endParaRPr lang="es-MX" dirty="0"/>
        </a:p>
      </dgm:t>
    </dgm:pt>
    <dgm:pt modelId="{02A3C8A1-5B6F-F143-9347-4E03FE9428CD}" type="parTrans" cxnId="{C0C38F68-700E-2843-AF75-E4B75E9F4175}">
      <dgm:prSet/>
      <dgm:spPr/>
      <dgm:t>
        <a:bodyPr/>
        <a:lstStyle/>
        <a:p>
          <a:endParaRPr lang="es-MX"/>
        </a:p>
      </dgm:t>
    </dgm:pt>
    <dgm:pt modelId="{246F5116-6C7C-A84B-90B6-E74BAA3BA89C}" type="sibTrans" cxnId="{C0C38F68-700E-2843-AF75-E4B75E9F4175}">
      <dgm:prSet/>
      <dgm:spPr/>
      <dgm:t>
        <a:bodyPr/>
        <a:lstStyle/>
        <a:p>
          <a:endParaRPr lang="es-MX"/>
        </a:p>
      </dgm:t>
    </dgm:pt>
    <dgm:pt modelId="{88BE9808-AFCF-A74E-9B6F-A0EFA280CAD2}" type="pres">
      <dgm:prSet presAssocID="{5E1E585D-1ECF-3B46-A6C9-CDEE14D1E68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0A3C115-36B7-174E-A4FB-13BB90BF4741}" type="pres">
      <dgm:prSet presAssocID="{B2B510D8-BAB2-7240-A589-75D7D247B56E}" presName="root1" presStyleCnt="0"/>
      <dgm:spPr/>
    </dgm:pt>
    <dgm:pt modelId="{80F19197-555A-334F-B52D-19EB0B7136AF}" type="pres">
      <dgm:prSet presAssocID="{B2B510D8-BAB2-7240-A589-75D7D247B56E}" presName="LevelOneTextNode" presStyleLbl="node0" presStyleIdx="0" presStyleCnt="1">
        <dgm:presLayoutVars>
          <dgm:chPref val="3"/>
        </dgm:presLayoutVars>
      </dgm:prSet>
      <dgm:spPr/>
    </dgm:pt>
    <dgm:pt modelId="{58B867C2-1224-6A4E-A602-D5B3873958CA}" type="pres">
      <dgm:prSet presAssocID="{B2B510D8-BAB2-7240-A589-75D7D247B56E}" presName="level2hierChild" presStyleCnt="0"/>
      <dgm:spPr/>
    </dgm:pt>
    <dgm:pt modelId="{22DE54C4-7BBF-D14C-BB75-2370E26962D7}" type="pres">
      <dgm:prSet presAssocID="{7D2F257F-F645-7D40-8AC4-300E20BC085B}" presName="conn2-1" presStyleLbl="parChTrans1D2" presStyleIdx="0" presStyleCnt="2"/>
      <dgm:spPr/>
    </dgm:pt>
    <dgm:pt modelId="{70D7BEDE-AC7E-5C4D-8141-79D13B228F67}" type="pres">
      <dgm:prSet presAssocID="{7D2F257F-F645-7D40-8AC4-300E20BC085B}" presName="connTx" presStyleLbl="parChTrans1D2" presStyleIdx="0" presStyleCnt="2"/>
      <dgm:spPr/>
    </dgm:pt>
    <dgm:pt modelId="{B967B8CC-1AB5-AA4E-8597-1ED5E8B92263}" type="pres">
      <dgm:prSet presAssocID="{CC2912E2-61B2-5C47-9049-47447A0BFCFF}" presName="root2" presStyleCnt="0"/>
      <dgm:spPr/>
    </dgm:pt>
    <dgm:pt modelId="{AE62217B-2B3D-FB4D-A561-C3D280F405C3}" type="pres">
      <dgm:prSet presAssocID="{CC2912E2-61B2-5C47-9049-47447A0BFCFF}" presName="LevelTwoTextNode" presStyleLbl="node2" presStyleIdx="0" presStyleCnt="2">
        <dgm:presLayoutVars>
          <dgm:chPref val="3"/>
        </dgm:presLayoutVars>
      </dgm:prSet>
      <dgm:spPr/>
    </dgm:pt>
    <dgm:pt modelId="{0D774F71-0B1B-1841-9973-18D08753B0B2}" type="pres">
      <dgm:prSet presAssocID="{CC2912E2-61B2-5C47-9049-47447A0BFCFF}" presName="level3hierChild" presStyleCnt="0"/>
      <dgm:spPr/>
    </dgm:pt>
    <dgm:pt modelId="{7974F994-A52E-6245-B288-44855732B732}" type="pres">
      <dgm:prSet presAssocID="{536A5FD9-2F5B-214B-A97C-49AF678D13BE}" presName="conn2-1" presStyleLbl="parChTrans1D3" presStyleIdx="0" presStyleCnt="5"/>
      <dgm:spPr/>
    </dgm:pt>
    <dgm:pt modelId="{D3D9967A-43D6-E648-A394-628C7E61907D}" type="pres">
      <dgm:prSet presAssocID="{536A5FD9-2F5B-214B-A97C-49AF678D13BE}" presName="connTx" presStyleLbl="parChTrans1D3" presStyleIdx="0" presStyleCnt="5"/>
      <dgm:spPr/>
    </dgm:pt>
    <dgm:pt modelId="{ACC57FAE-F6C2-D049-BDE3-71C10E39BBBE}" type="pres">
      <dgm:prSet presAssocID="{C264F851-6882-D344-B752-C81B680EE206}" presName="root2" presStyleCnt="0"/>
      <dgm:spPr/>
    </dgm:pt>
    <dgm:pt modelId="{3EC8C333-3382-A94E-BF8B-23EE7F1D769A}" type="pres">
      <dgm:prSet presAssocID="{C264F851-6882-D344-B752-C81B680EE206}" presName="LevelTwoTextNode" presStyleLbl="node3" presStyleIdx="0" presStyleCnt="5">
        <dgm:presLayoutVars>
          <dgm:chPref val="3"/>
        </dgm:presLayoutVars>
      </dgm:prSet>
      <dgm:spPr/>
    </dgm:pt>
    <dgm:pt modelId="{4157CD1B-9CDA-B648-B2E4-4F8563461DE3}" type="pres">
      <dgm:prSet presAssocID="{C264F851-6882-D344-B752-C81B680EE206}" presName="level3hierChild" presStyleCnt="0"/>
      <dgm:spPr/>
    </dgm:pt>
    <dgm:pt modelId="{1643C1E9-1F9D-424F-B165-6CA20E95F93D}" type="pres">
      <dgm:prSet presAssocID="{3F03859C-7949-0F43-93BB-39F946705030}" presName="conn2-1" presStyleLbl="parChTrans1D3" presStyleIdx="1" presStyleCnt="5"/>
      <dgm:spPr/>
    </dgm:pt>
    <dgm:pt modelId="{6E7C5988-59E9-DA4A-9B8C-EFA4FDAA7261}" type="pres">
      <dgm:prSet presAssocID="{3F03859C-7949-0F43-93BB-39F946705030}" presName="connTx" presStyleLbl="parChTrans1D3" presStyleIdx="1" presStyleCnt="5"/>
      <dgm:spPr/>
    </dgm:pt>
    <dgm:pt modelId="{7E761A26-231D-9A4F-B86A-A5365A2C3CF4}" type="pres">
      <dgm:prSet presAssocID="{6E2A78CB-4DDB-2843-80FA-8F5FD52B4FE3}" presName="root2" presStyleCnt="0"/>
      <dgm:spPr/>
    </dgm:pt>
    <dgm:pt modelId="{8F969A65-8A21-6746-A09C-AC05D1FBC5DE}" type="pres">
      <dgm:prSet presAssocID="{6E2A78CB-4DDB-2843-80FA-8F5FD52B4FE3}" presName="LevelTwoTextNode" presStyleLbl="node3" presStyleIdx="1" presStyleCnt="5">
        <dgm:presLayoutVars>
          <dgm:chPref val="3"/>
        </dgm:presLayoutVars>
      </dgm:prSet>
      <dgm:spPr/>
    </dgm:pt>
    <dgm:pt modelId="{3CB20F59-AB54-6648-A9DD-6652BE212ACD}" type="pres">
      <dgm:prSet presAssocID="{6E2A78CB-4DDB-2843-80FA-8F5FD52B4FE3}" presName="level3hierChild" presStyleCnt="0"/>
      <dgm:spPr/>
    </dgm:pt>
    <dgm:pt modelId="{C43951E2-8D59-4C45-B7F5-2A734F39189C}" type="pres">
      <dgm:prSet presAssocID="{EFCD69C0-1F25-8D42-B2FC-375E907F015E}" presName="conn2-1" presStyleLbl="parChTrans1D3" presStyleIdx="2" presStyleCnt="5"/>
      <dgm:spPr/>
    </dgm:pt>
    <dgm:pt modelId="{B32479D3-B425-1C40-8007-6F9A328D5DBE}" type="pres">
      <dgm:prSet presAssocID="{EFCD69C0-1F25-8D42-B2FC-375E907F015E}" presName="connTx" presStyleLbl="parChTrans1D3" presStyleIdx="2" presStyleCnt="5"/>
      <dgm:spPr/>
    </dgm:pt>
    <dgm:pt modelId="{41BBCB90-D052-8847-8641-4612F007EF83}" type="pres">
      <dgm:prSet presAssocID="{8FC83687-578A-C94B-A56A-4A1394A88559}" presName="root2" presStyleCnt="0"/>
      <dgm:spPr/>
    </dgm:pt>
    <dgm:pt modelId="{890410B1-3464-444E-BE83-B3079273912C}" type="pres">
      <dgm:prSet presAssocID="{8FC83687-578A-C94B-A56A-4A1394A88559}" presName="LevelTwoTextNode" presStyleLbl="node3" presStyleIdx="2" presStyleCnt="5">
        <dgm:presLayoutVars>
          <dgm:chPref val="3"/>
        </dgm:presLayoutVars>
      </dgm:prSet>
      <dgm:spPr/>
    </dgm:pt>
    <dgm:pt modelId="{5FED80FF-7FF1-ED4E-99AD-8F51E0C45329}" type="pres">
      <dgm:prSet presAssocID="{8FC83687-578A-C94B-A56A-4A1394A88559}" presName="level3hierChild" presStyleCnt="0"/>
      <dgm:spPr/>
    </dgm:pt>
    <dgm:pt modelId="{DA5D3D25-99AD-8D4F-81F9-ECF29EA57FCE}" type="pres">
      <dgm:prSet presAssocID="{B29CAE1D-72CD-5249-8E87-B7AA46DEAA01}" presName="conn2-1" presStyleLbl="parChTrans1D2" presStyleIdx="1" presStyleCnt="2"/>
      <dgm:spPr/>
    </dgm:pt>
    <dgm:pt modelId="{02FE1C24-4FC4-6145-815B-46F67067A05A}" type="pres">
      <dgm:prSet presAssocID="{B29CAE1D-72CD-5249-8E87-B7AA46DEAA01}" presName="connTx" presStyleLbl="parChTrans1D2" presStyleIdx="1" presStyleCnt="2"/>
      <dgm:spPr/>
    </dgm:pt>
    <dgm:pt modelId="{05682026-9E37-044C-947A-EC3B8469825A}" type="pres">
      <dgm:prSet presAssocID="{F961B96A-02C2-074D-A587-F977C04793C3}" presName="root2" presStyleCnt="0"/>
      <dgm:spPr/>
    </dgm:pt>
    <dgm:pt modelId="{8F9F05A6-116B-CA46-9606-9BFA6616872D}" type="pres">
      <dgm:prSet presAssocID="{F961B96A-02C2-074D-A587-F977C04793C3}" presName="LevelTwoTextNode" presStyleLbl="node2" presStyleIdx="1" presStyleCnt="2">
        <dgm:presLayoutVars>
          <dgm:chPref val="3"/>
        </dgm:presLayoutVars>
      </dgm:prSet>
      <dgm:spPr/>
    </dgm:pt>
    <dgm:pt modelId="{F55BBCC6-C270-6B4E-872D-B9E7F71F6953}" type="pres">
      <dgm:prSet presAssocID="{F961B96A-02C2-074D-A587-F977C04793C3}" presName="level3hierChild" presStyleCnt="0"/>
      <dgm:spPr/>
    </dgm:pt>
    <dgm:pt modelId="{7F9A36A4-4BA4-9444-8553-8CFFDA49D3F9}" type="pres">
      <dgm:prSet presAssocID="{B029DF0C-1AE2-7441-971D-D49F2EAA87CC}" presName="conn2-1" presStyleLbl="parChTrans1D3" presStyleIdx="3" presStyleCnt="5"/>
      <dgm:spPr/>
    </dgm:pt>
    <dgm:pt modelId="{A92E49E8-EDD0-A64A-8784-C71770C25EF2}" type="pres">
      <dgm:prSet presAssocID="{B029DF0C-1AE2-7441-971D-D49F2EAA87CC}" presName="connTx" presStyleLbl="parChTrans1D3" presStyleIdx="3" presStyleCnt="5"/>
      <dgm:spPr/>
    </dgm:pt>
    <dgm:pt modelId="{65D0DE27-FF4B-6C46-8475-AE6366BB03E2}" type="pres">
      <dgm:prSet presAssocID="{E13F856A-10CF-CE41-AD57-7D703B60C08C}" presName="root2" presStyleCnt="0"/>
      <dgm:spPr/>
    </dgm:pt>
    <dgm:pt modelId="{9F1FF488-6FC6-CD4B-8A92-4927963095F7}" type="pres">
      <dgm:prSet presAssocID="{E13F856A-10CF-CE41-AD57-7D703B60C08C}" presName="LevelTwoTextNode" presStyleLbl="node3" presStyleIdx="3" presStyleCnt="5">
        <dgm:presLayoutVars>
          <dgm:chPref val="3"/>
        </dgm:presLayoutVars>
      </dgm:prSet>
      <dgm:spPr/>
    </dgm:pt>
    <dgm:pt modelId="{2C87A3C2-953C-0247-8693-2AA9C3D39882}" type="pres">
      <dgm:prSet presAssocID="{E13F856A-10CF-CE41-AD57-7D703B60C08C}" presName="level3hierChild" presStyleCnt="0"/>
      <dgm:spPr/>
    </dgm:pt>
    <dgm:pt modelId="{4F497482-9429-424B-AEF7-825E2D1756A3}" type="pres">
      <dgm:prSet presAssocID="{02A3C8A1-5B6F-F143-9347-4E03FE9428CD}" presName="conn2-1" presStyleLbl="parChTrans1D3" presStyleIdx="4" presStyleCnt="5"/>
      <dgm:spPr/>
    </dgm:pt>
    <dgm:pt modelId="{4FFDCD5A-6C1A-EB48-971A-34B42E29BBF7}" type="pres">
      <dgm:prSet presAssocID="{02A3C8A1-5B6F-F143-9347-4E03FE9428CD}" presName="connTx" presStyleLbl="parChTrans1D3" presStyleIdx="4" presStyleCnt="5"/>
      <dgm:spPr/>
    </dgm:pt>
    <dgm:pt modelId="{59DB20D8-EA5D-8B40-A446-CB50723277A1}" type="pres">
      <dgm:prSet presAssocID="{8669D045-5D17-8D44-925B-75186BD40E3B}" presName="root2" presStyleCnt="0"/>
      <dgm:spPr/>
    </dgm:pt>
    <dgm:pt modelId="{0F58DEC7-D319-6044-B740-D9E16510C734}" type="pres">
      <dgm:prSet presAssocID="{8669D045-5D17-8D44-925B-75186BD40E3B}" presName="LevelTwoTextNode" presStyleLbl="node3" presStyleIdx="4" presStyleCnt="5">
        <dgm:presLayoutVars>
          <dgm:chPref val="3"/>
        </dgm:presLayoutVars>
      </dgm:prSet>
      <dgm:spPr/>
    </dgm:pt>
    <dgm:pt modelId="{F7262597-4F87-9246-8CBE-1190143CEEFD}" type="pres">
      <dgm:prSet presAssocID="{8669D045-5D17-8D44-925B-75186BD40E3B}" presName="level3hierChild" presStyleCnt="0"/>
      <dgm:spPr/>
    </dgm:pt>
  </dgm:ptLst>
  <dgm:cxnLst>
    <dgm:cxn modelId="{C6496A04-8125-B448-969B-2115C79BB24F}" type="presOf" srcId="{536A5FD9-2F5B-214B-A97C-49AF678D13BE}" destId="{D3D9967A-43D6-E648-A394-628C7E61907D}" srcOrd="1" destOrd="0" presId="urn:microsoft.com/office/officeart/2008/layout/HorizontalMultiLevelHierarchy"/>
    <dgm:cxn modelId="{3C057508-B793-4F46-B2A4-A91004E90CEA}" srcId="{B2B510D8-BAB2-7240-A589-75D7D247B56E}" destId="{CC2912E2-61B2-5C47-9049-47447A0BFCFF}" srcOrd="0" destOrd="0" parTransId="{7D2F257F-F645-7D40-8AC4-300E20BC085B}" sibTransId="{66342E24-7C5F-9640-8810-D3F9BD0B530D}"/>
    <dgm:cxn modelId="{6EA0871B-3A0A-8349-84FE-E47972AD26AD}" type="presOf" srcId="{B029DF0C-1AE2-7441-971D-D49F2EAA87CC}" destId="{7F9A36A4-4BA4-9444-8553-8CFFDA49D3F9}" srcOrd="0" destOrd="0" presId="urn:microsoft.com/office/officeart/2008/layout/HorizontalMultiLevelHierarchy"/>
    <dgm:cxn modelId="{258DBE24-F10A-114F-A9FB-7F7E01ECB067}" type="presOf" srcId="{02A3C8A1-5B6F-F143-9347-4E03FE9428CD}" destId="{4F497482-9429-424B-AEF7-825E2D1756A3}" srcOrd="0" destOrd="0" presId="urn:microsoft.com/office/officeart/2008/layout/HorizontalMultiLevelHierarchy"/>
    <dgm:cxn modelId="{C9802C27-778A-8447-8F0F-360537A43A2F}" type="presOf" srcId="{8FC83687-578A-C94B-A56A-4A1394A88559}" destId="{890410B1-3464-444E-BE83-B3079273912C}" srcOrd="0" destOrd="0" presId="urn:microsoft.com/office/officeart/2008/layout/HorizontalMultiLevelHierarchy"/>
    <dgm:cxn modelId="{7D08AD2B-39CE-5A44-A330-202990C82AA5}" type="presOf" srcId="{3F03859C-7949-0F43-93BB-39F946705030}" destId="{6E7C5988-59E9-DA4A-9B8C-EFA4FDAA7261}" srcOrd="1" destOrd="0" presId="urn:microsoft.com/office/officeart/2008/layout/HorizontalMultiLevelHierarchy"/>
    <dgm:cxn modelId="{60478E3F-54A9-2748-A1D1-7DFF84AF81D0}" srcId="{F961B96A-02C2-074D-A587-F977C04793C3}" destId="{E13F856A-10CF-CE41-AD57-7D703B60C08C}" srcOrd="0" destOrd="0" parTransId="{B029DF0C-1AE2-7441-971D-D49F2EAA87CC}" sibTransId="{8780CCA1-DA59-F740-A6DC-564C23D6BF49}"/>
    <dgm:cxn modelId="{699CF14E-A5B9-4D45-A221-5303DA029462}" type="presOf" srcId="{B2B510D8-BAB2-7240-A589-75D7D247B56E}" destId="{80F19197-555A-334F-B52D-19EB0B7136AF}" srcOrd="0" destOrd="0" presId="urn:microsoft.com/office/officeart/2008/layout/HorizontalMultiLevelHierarchy"/>
    <dgm:cxn modelId="{C868F550-8525-3040-AC87-1A7C9A41830B}" type="presOf" srcId="{536A5FD9-2F5B-214B-A97C-49AF678D13BE}" destId="{7974F994-A52E-6245-B288-44855732B732}" srcOrd="0" destOrd="0" presId="urn:microsoft.com/office/officeart/2008/layout/HorizontalMultiLevelHierarchy"/>
    <dgm:cxn modelId="{9E63FD55-F901-794E-A679-FCB373DA7471}" type="presOf" srcId="{C264F851-6882-D344-B752-C81B680EE206}" destId="{3EC8C333-3382-A94E-BF8B-23EE7F1D769A}" srcOrd="0" destOrd="0" presId="urn:microsoft.com/office/officeart/2008/layout/HorizontalMultiLevelHierarchy"/>
    <dgm:cxn modelId="{7018A861-9473-1C48-A06F-8E9DFF8D2040}" type="presOf" srcId="{8669D045-5D17-8D44-925B-75186BD40E3B}" destId="{0F58DEC7-D319-6044-B740-D9E16510C734}" srcOrd="0" destOrd="0" presId="urn:microsoft.com/office/officeart/2008/layout/HorizontalMultiLevelHierarchy"/>
    <dgm:cxn modelId="{E1757063-845C-DA4E-BE39-4B89CDEA230A}" type="presOf" srcId="{5E1E585D-1ECF-3B46-A6C9-CDEE14D1E682}" destId="{88BE9808-AFCF-A74E-9B6F-A0EFA280CAD2}" srcOrd="0" destOrd="0" presId="urn:microsoft.com/office/officeart/2008/layout/HorizontalMultiLevelHierarchy"/>
    <dgm:cxn modelId="{ACB82164-56D0-6746-A6A9-0AF6CEB535D6}" type="presOf" srcId="{3F03859C-7949-0F43-93BB-39F946705030}" destId="{1643C1E9-1F9D-424F-B165-6CA20E95F93D}" srcOrd="0" destOrd="0" presId="urn:microsoft.com/office/officeart/2008/layout/HorizontalMultiLevelHierarchy"/>
    <dgm:cxn modelId="{C0C38F68-700E-2843-AF75-E4B75E9F4175}" srcId="{F961B96A-02C2-074D-A587-F977C04793C3}" destId="{8669D045-5D17-8D44-925B-75186BD40E3B}" srcOrd="1" destOrd="0" parTransId="{02A3C8A1-5B6F-F143-9347-4E03FE9428CD}" sibTransId="{246F5116-6C7C-A84B-90B6-E74BAA3BA89C}"/>
    <dgm:cxn modelId="{6280776F-F378-CC48-B7E0-036281FAD010}" type="presOf" srcId="{B29CAE1D-72CD-5249-8E87-B7AA46DEAA01}" destId="{DA5D3D25-99AD-8D4F-81F9-ECF29EA57FCE}" srcOrd="0" destOrd="0" presId="urn:microsoft.com/office/officeart/2008/layout/HorizontalMultiLevelHierarchy"/>
    <dgm:cxn modelId="{5EE5B681-EC97-614C-BF0E-24F372B389C3}" type="presOf" srcId="{EFCD69C0-1F25-8D42-B2FC-375E907F015E}" destId="{B32479D3-B425-1C40-8007-6F9A328D5DBE}" srcOrd="1" destOrd="0" presId="urn:microsoft.com/office/officeart/2008/layout/HorizontalMultiLevelHierarchy"/>
    <dgm:cxn modelId="{2900028F-B074-6B44-AEE6-4D8F0177F5F2}" type="presOf" srcId="{7D2F257F-F645-7D40-8AC4-300E20BC085B}" destId="{70D7BEDE-AC7E-5C4D-8141-79D13B228F67}" srcOrd="1" destOrd="0" presId="urn:microsoft.com/office/officeart/2008/layout/HorizontalMultiLevelHierarchy"/>
    <dgm:cxn modelId="{29FF5B98-BD93-624C-A6A4-510C3E03B8E3}" type="presOf" srcId="{EFCD69C0-1F25-8D42-B2FC-375E907F015E}" destId="{C43951E2-8D59-4C45-B7F5-2A734F39189C}" srcOrd="0" destOrd="0" presId="urn:microsoft.com/office/officeart/2008/layout/HorizontalMultiLevelHierarchy"/>
    <dgm:cxn modelId="{B9A932A9-13B5-F34D-A540-39D2CB84DBF9}" type="presOf" srcId="{F961B96A-02C2-074D-A587-F977C04793C3}" destId="{8F9F05A6-116B-CA46-9606-9BFA6616872D}" srcOrd="0" destOrd="0" presId="urn:microsoft.com/office/officeart/2008/layout/HorizontalMultiLevelHierarchy"/>
    <dgm:cxn modelId="{8AF6E6AB-1C39-DF48-8AD1-DE7956091E2A}" type="presOf" srcId="{B29CAE1D-72CD-5249-8E87-B7AA46DEAA01}" destId="{02FE1C24-4FC4-6145-815B-46F67067A05A}" srcOrd="1" destOrd="0" presId="urn:microsoft.com/office/officeart/2008/layout/HorizontalMultiLevelHierarchy"/>
    <dgm:cxn modelId="{AB989EAC-53CD-6E49-B62B-6B1C3995E20C}" type="presOf" srcId="{CC2912E2-61B2-5C47-9049-47447A0BFCFF}" destId="{AE62217B-2B3D-FB4D-A561-C3D280F405C3}" srcOrd="0" destOrd="0" presId="urn:microsoft.com/office/officeart/2008/layout/HorizontalMultiLevelHierarchy"/>
    <dgm:cxn modelId="{49BAB4C9-8176-DD4A-B369-3A3D76194EB5}" srcId="{CC2912E2-61B2-5C47-9049-47447A0BFCFF}" destId="{6E2A78CB-4DDB-2843-80FA-8F5FD52B4FE3}" srcOrd="1" destOrd="0" parTransId="{3F03859C-7949-0F43-93BB-39F946705030}" sibTransId="{59102DDA-88DA-9B4C-9A6E-55BBC7FB3E3A}"/>
    <dgm:cxn modelId="{0ACB1ACC-ABC1-B64A-9DAA-F77C6B9EA0EB}" type="presOf" srcId="{6E2A78CB-4DDB-2843-80FA-8F5FD52B4FE3}" destId="{8F969A65-8A21-6746-A09C-AC05D1FBC5DE}" srcOrd="0" destOrd="0" presId="urn:microsoft.com/office/officeart/2008/layout/HorizontalMultiLevelHierarchy"/>
    <dgm:cxn modelId="{422D87CE-BB32-694D-92E6-0D4E8FE32E30}" type="presOf" srcId="{E13F856A-10CF-CE41-AD57-7D703B60C08C}" destId="{9F1FF488-6FC6-CD4B-8A92-4927963095F7}" srcOrd="0" destOrd="0" presId="urn:microsoft.com/office/officeart/2008/layout/HorizontalMultiLevelHierarchy"/>
    <dgm:cxn modelId="{C43799D8-1152-C941-ADF2-776BD7ECE42C}" srcId="{B2B510D8-BAB2-7240-A589-75D7D247B56E}" destId="{F961B96A-02C2-074D-A587-F977C04793C3}" srcOrd="1" destOrd="0" parTransId="{B29CAE1D-72CD-5249-8E87-B7AA46DEAA01}" sibTransId="{0811D416-C070-5D4C-B377-8970C2A99B77}"/>
    <dgm:cxn modelId="{23DCB5DA-A6DF-9740-AE72-CD6E0FF6D26A}" type="presOf" srcId="{02A3C8A1-5B6F-F143-9347-4E03FE9428CD}" destId="{4FFDCD5A-6C1A-EB48-971A-34B42E29BBF7}" srcOrd="1" destOrd="0" presId="urn:microsoft.com/office/officeart/2008/layout/HorizontalMultiLevelHierarchy"/>
    <dgm:cxn modelId="{7A6AB1DB-5EA0-204F-820D-38C1D0D345B4}" type="presOf" srcId="{7D2F257F-F645-7D40-8AC4-300E20BC085B}" destId="{22DE54C4-7BBF-D14C-BB75-2370E26962D7}" srcOrd="0" destOrd="0" presId="urn:microsoft.com/office/officeart/2008/layout/HorizontalMultiLevelHierarchy"/>
    <dgm:cxn modelId="{3A52D5E4-7688-3B44-AB95-0AF7369C73F9}" srcId="{CC2912E2-61B2-5C47-9049-47447A0BFCFF}" destId="{C264F851-6882-D344-B752-C81B680EE206}" srcOrd="0" destOrd="0" parTransId="{536A5FD9-2F5B-214B-A97C-49AF678D13BE}" sibTransId="{75B0A9EE-7218-034A-87C8-604EF248F9FC}"/>
    <dgm:cxn modelId="{35CE30EA-F566-6744-8775-F903493795E9}" type="presOf" srcId="{B029DF0C-1AE2-7441-971D-D49F2EAA87CC}" destId="{A92E49E8-EDD0-A64A-8784-C71770C25EF2}" srcOrd="1" destOrd="0" presId="urn:microsoft.com/office/officeart/2008/layout/HorizontalMultiLevelHierarchy"/>
    <dgm:cxn modelId="{F2222DEB-533C-1744-9CC0-C683C012D2E7}" srcId="{5E1E585D-1ECF-3B46-A6C9-CDEE14D1E682}" destId="{B2B510D8-BAB2-7240-A589-75D7D247B56E}" srcOrd="0" destOrd="0" parTransId="{EAA905C9-2EBB-FD46-91C9-6481A4063FE4}" sibTransId="{2C3A7AD3-5DC2-9842-9EF6-B8949FA23EE9}"/>
    <dgm:cxn modelId="{B6AE6AFF-5178-5844-89C7-491692A3FBB9}" srcId="{CC2912E2-61B2-5C47-9049-47447A0BFCFF}" destId="{8FC83687-578A-C94B-A56A-4A1394A88559}" srcOrd="2" destOrd="0" parTransId="{EFCD69C0-1F25-8D42-B2FC-375E907F015E}" sibTransId="{343DEA32-B80C-D149-B0B3-CFFA67564181}"/>
    <dgm:cxn modelId="{89994A5E-7497-6044-8D87-46511EDDEBBC}" type="presParOf" srcId="{88BE9808-AFCF-A74E-9B6F-A0EFA280CAD2}" destId="{50A3C115-36B7-174E-A4FB-13BB90BF4741}" srcOrd="0" destOrd="0" presId="urn:microsoft.com/office/officeart/2008/layout/HorizontalMultiLevelHierarchy"/>
    <dgm:cxn modelId="{C125EBCE-C441-614C-A92E-C172B001373A}" type="presParOf" srcId="{50A3C115-36B7-174E-A4FB-13BB90BF4741}" destId="{80F19197-555A-334F-B52D-19EB0B7136AF}" srcOrd="0" destOrd="0" presId="urn:microsoft.com/office/officeart/2008/layout/HorizontalMultiLevelHierarchy"/>
    <dgm:cxn modelId="{09CBD9FD-9724-0948-BD96-AC15FB8363F1}" type="presParOf" srcId="{50A3C115-36B7-174E-A4FB-13BB90BF4741}" destId="{58B867C2-1224-6A4E-A602-D5B3873958CA}" srcOrd="1" destOrd="0" presId="urn:microsoft.com/office/officeart/2008/layout/HorizontalMultiLevelHierarchy"/>
    <dgm:cxn modelId="{D02CAEDC-8B12-834E-A9AE-612A88EDE56C}" type="presParOf" srcId="{58B867C2-1224-6A4E-A602-D5B3873958CA}" destId="{22DE54C4-7BBF-D14C-BB75-2370E26962D7}" srcOrd="0" destOrd="0" presId="urn:microsoft.com/office/officeart/2008/layout/HorizontalMultiLevelHierarchy"/>
    <dgm:cxn modelId="{044B7A3A-D69F-1044-B62D-A78CC54D2762}" type="presParOf" srcId="{22DE54C4-7BBF-D14C-BB75-2370E26962D7}" destId="{70D7BEDE-AC7E-5C4D-8141-79D13B228F67}" srcOrd="0" destOrd="0" presId="urn:microsoft.com/office/officeart/2008/layout/HorizontalMultiLevelHierarchy"/>
    <dgm:cxn modelId="{9F6C8EC7-0C95-7248-80C1-A488B4A9AC85}" type="presParOf" srcId="{58B867C2-1224-6A4E-A602-D5B3873958CA}" destId="{B967B8CC-1AB5-AA4E-8597-1ED5E8B92263}" srcOrd="1" destOrd="0" presId="urn:microsoft.com/office/officeart/2008/layout/HorizontalMultiLevelHierarchy"/>
    <dgm:cxn modelId="{72D3F164-E72F-1A48-A555-0E53E9FB1D54}" type="presParOf" srcId="{B967B8CC-1AB5-AA4E-8597-1ED5E8B92263}" destId="{AE62217B-2B3D-FB4D-A561-C3D280F405C3}" srcOrd="0" destOrd="0" presId="urn:microsoft.com/office/officeart/2008/layout/HorizontalMultiLevelHierarchy"/>
    <dgm:cxn modelId="{F1E1C05D-697C-404F-AADD-C49360F45ABE}" type="presParOf" srcId="{B967B8CC-1AB5-AA4E-8597-1ED5E8B92263}" destId="{0D774F71-0B1B-1841-9973-18D08753B0B2}" srcOrd="1" destOrd="0" presId="urn:microsoft.com/office/officeart/2008/layout/HorizontalMultiLevelHierarchy"/>
    <dgm:cxn modelId="{20C78E5A-0875-B749-BEA5-A1B1B933B156}" type="presParOf" srcId="{0D774F71-0B1B-1841-9973-18D08753B0B2}" destId="{7974F994-A52E-6245-B288-44855732B732}" srcOrd="0" destOrd="0" presId="urn:microsoft.com/office/officeart/2008/layout/HorizontalMultiLevelHierarchy"/>
    <dgm:cxn modelId="{C1D27640-E016-C344-8900-7543B493F98F}" type="presParOf" srcId="{7974F994-A52E-6245-B288-44855732B732}" destId="{D3D9967A-43D6-E648-A394-628C7E61907D}" srcOrd="0" destOrd="0" presId="urn:microsoft.com/office/officeart/2008/layout/HorizontalMultiLevelHierarchy"/>
    <dgm:cxn modelId="{B256F45A-B176-B94B-8328-E8CDBE787717}" type="presParOf" srcId="{0D774F71-0B1B-1841-9973-18D08753B0B2}" destId="{ACC57FAE-F6C2-D049-BDE3-71C10E39BBBE}" srcOrd="1" destOrd="0" presId="urn:microsoft.com/office/officeart/2008/layout/HorizontalMultiLevelHierarchy"/>
    <dgm:cxn modelId="{AC7F402A-A007-9D41-830F-FD6839BFC3D2}" type="presParOf" srcId="{ACC57FAE-F6C2-D049-BDE3-71C10E39BBBE}" destId="{3EC8C333-3382-A94E-BF8B-23EE7F1D769A}" srcOrd="0" destOrd="0" presId="urn:microsoft.com/office/officeart/2008/layout/HorizontalMultiLevelHierarchy"/>
    <dgm:cxn modelId="{9B06982F-31D0-F24D-B5B6-3452B68393F6}" type="presParOf" srcId="{ACC57FAE-F6C2-D049-BDE3-71C10E39BBBE}" destId="{4157CD1B-9CDA-B648-B2E4-4F8563461DE3}" srcOrd="1" destOrd="0" presId="urn:microsoft.com/office/officeart/2008/layout/HorizontalMultiLevelHierarchy"/>
    <dgm:cxn modelId="{FF6ECECA-6939-7442-B35E-AD6F99A23DCE}" type="presParOf" srcId="{0D774F71-0B1B-1841-9973-18D08753B0B2}" destId="{1643C1E9-1F9D-424F-B165-6CA20E95F93D}" srcOrd="2" destOrd="0" presId="urn:microsoft.com/office/officeart/2008/layout/HorizontalMultiLevelHierarchy"/>
    <dgm:cxn modelId="{49914283-888E-6F4A-8A40-7BF0BBFB026E}" type="presParOf" srcId="{1643C1E9-1F9D-424F-B165-6CA20E95F93D}" destId="{6E7C5988-59E9-DA4A-9B8C-EFA4FDAA7261}" srcOrd="0" destOrd="0" presId="urn:microsoft.com/office/officeart/2008/layout/HorizontalMultiLevelHierarchy"/>
    <dgm:cxn modelId="{39192755-668F-F841-B31E-3AA3EC8ADFF4}" type="presParOf" srcId="{0D774F71-0B1B-1841-9973-18D08753B0B2}" destId="{7E761A26-231D-9A4F-B86A-A5365A2C3CF4}" srcOrd="3" destOrd="0" presId="urn:microsoft.com/office/officeart/2008/layout/HorizontalMultiLevelHierarchy"/>
    <dgm:cxn modelId="{A5069727-57E4-1E4A-A81D-283E46998648}" type="presParOf" srcId="{7E761A26-231D-9A4F-B86A-A5365A2C3CF4}" destId="{8F969A65-8A21-6746-A09C-AC05D1FBC5DE}" srcOrd="0" destOrd="0" presId="urn:microsoft.com/office/officeart/2008/layout/HorizontalMultiLevelHierarchy"/>
    <dgm:cxn modelId="{95A39524-9B02-0B49-B01B-4EC0882ABF96}" type="presParOf" srcId="{7E761A26-231D-9A4F-B86A-A5365A2C3CF4}" destId="{3CB20F59-AB54-6648-A9DD-6652BE212ACD}" srcOrd="1" destOrd="0" presId="urn:microsoft.com/office/officeart/2008/layout/HorizontalMultiLevelHierarchy"/>
    <dgm:cxn modelId="{B4A4EA57-2F5A-8741-8AEC-B0B309A4F384}" type="presParOf" srcId="{0D774F71-0B1B-1841-9973-18D08753B0B2}" destId="{C43951E2-8D59-4C45-B7F5-2A734F39189C}" srcOrd="4" destOrd="0" presId="urn:microsoft.com/office/officeart/2008/layout/HorizontalMultiLevelHierarchy"/>
    <dgm:cxn modelId="{E180BA53-DC63-DA44-A401-B130F4E277D3}" type="presParOf" srcId="{C43951E2-8D59-4C45-B7F5-2A734F39189C}" destId="{B32479D3-B425-1C40-8007-6F9A328D5DBE}" srcOrd="0" destOrd="0" presId="urn:microsoft.com/office/officeart/2008/layout/HorizontalMultiLevelHierarchy"/>
    <dgm:cxn modelId="{5AA09D50-DF64-0641-8207-F38D8B1578DF}" type="presParOf" srcId="{0D774F71-0B1B-1841-9973-18D08753B0B2}" destId="{41BBCB90-D052-8847-8641-4612F007EF83}" srcOrd="5" destOrd="0" presId="urn:microsoft.com/office/officeart/2008/layout/HorizontalMultiLevelHierarchy"/>
    <dgm:cxn modelId="{6E2BA000-F1CC-3D4C-B95C-80E8A13DB131}" type="presParOf" srcId="{41BBCB90-D052-8847-8641-4612F007EF83}" destId="{890410B1-3464-444E-BE83-B3079273912C}" srcOrd="0" destOrd="0" presId="urn:microsoft.com/office/officeart/2008/layout/HorizontalMultiLevelHierarchy"/>
    <dgm:cxn modelId="{269286FE-DA4C-C44E-AA18-DC46AAAE8587}" type="presParOf" srcId="{41BBCB90-D052-8847-8641-4612F007EF83}" destId="{5FED80FF-7FF1-ED4E-99AD-8F51E0C45329}" srcOrd="1" destOrd="0" presId="urn:microsoft.com/office/officeart/2008/layout/HorizontalMultiLevelHierarchy"/>
    <dgm:cxn modelId="{0DA9BD20-9BEE-6B43-8FBD-5F698E2A5FA9}" type="presParOf" srcId="{58B867C2-1224-6A4E-A602-D5B3873958CA}" destId="{DA5D3D25-99AD-8D4F-81F9-ECF29EA57FCE}" srcOrd="2" destOrd="0" presId="urn:microsoft.com/office/officeart/2008/layout/HorizontalMultiLevelHierarchy"/>
    <dgm:cxn modelId="{8E28D9CB-FA55-9347-866C-16CF92681870}" type="presParOf" srcId="{DA5D3D25-99AD-8D4F-81F9-ECF29EA57FCE}" destId="{02FE1C24-4FC4-6145-815B-46F67067A05A}" srcOrd="0" destOrd="0" presId="urn:microsoft.com/office/officeart/2008/layout/HorizontalMultiLevelHierarchy"/>
    <dgm:cxn modelId="{8EBA3D8E-9DDB-4648-B757-D25A9F8EF783}" type="presParOf" srcId="{58B867C2-1224-6A4E-A602-D5B3873958CA}" destId="{05682026-9E37-044C-947A-EC3B8469825A}" srcOrd="3" destOrd="0" presId="urn:microsoft.com/office/officeart/2008/layout/HorizontalMultiLevelHierarchy"/>
    <dgm:cxn modelId="{C8731527-2DEB-4740-A6C2-796B168BF5FD}" type="presParOf" srcId="{05682026-9E37-044C-947A-EC3B8469825A}" destId="{8F9F05A6-116B-CA46-9606-9BFA6616872D}" srcOrd="0" destOrd="0" presId="urn:microsoft.com/office/officeart/2008/layout/HorizontalMultiLevelHierarchy"/>
    <dgm:cxn modelId="{CAC33B82-3602-7544-AE60-CD7D23E389AB}" type="presParOf" srcId="{05682026-9E37-044C-947A-EC3B8469825A}" destId="{F55BBCC6-C270-6B4E-872D-B9E7F71F6953}" srcOrd="1" destOrd="0" presId="urn:microsoft.com/office/officeart/2008/layout/HorizontalMultiLevelHierarchy"/>
    <dgm:cxn modelId="{6E215F60-5256-7D4B-A1B8-53707513B9C5}" type="presParOf" srcId="{F55BBCC6-C270-6B4E-872D-B9E7F71F6953}" destId="{7F9A36A4-4BA4-9444-8553-8CFFDA49D3F9}" srcOrd="0" destOrd="0" presId="urn:microsoft.com/office/officeart/2008/layout/HorizontalMultiLevelHierarchy"/>
    <dgm:cxn modelId="{20889A0F-8712-3040-81B2-3EEFFB65C5C1}" type="presParOf" srcId="{7F9A36A4-4BA4-9444-8553-8CFFDA49D3F9}" destId="{A92E49E8-EDD0-A64A-8784-C71770C25EF2}" srcOrd="0" destOrd="0" presId="urn:microsoft.com/office/officeart/2008/layout/HorizontalMultiLevelHierarchy"/>
    <dgm:cxn modelId="{E5B2D653-A1B2-504B-951A-869CD6F80D93}" type="presParOf" srcId="{F55BBCC6-C270-6B4E-872D-B9E7F71F6953}" destId="{65D0DE27-FF4B-6C46-8475-AE6366BB03E2}" srcOrd="1" destOrd="0" presId="urn:microsoft.com/office/officeart/2008/layout/HorizontalMultiLevelHierarchy"/>
    <dgm:cxn modelId="{61BAA6A0-0097-3D49-9C1D-1E3F20D6A7E4}" type="presParOf" srcId="{65D0DE27-FF4B-6C46-8475-AE6366BB03E2}" destId="{9F1FF488-6FC6-CD4B-8A92-4927963095F7}" srcOrd="0" destOrd="0" presId="urn:microsoft.com/office/officeart/2008/layout/HorizontalMultiLevelHierarchy"/>
    <dgm:cxn modelId="{15213370-39FA-2745-BF65-F59D606799F9}" type="presParOf" srcId="{65D0DE27-FF4B-6C46-8475-AE6366BB03E2}" destId="{2C87A3C2-953C-0247-8693-2AA9C3D39882}" srcOrd="1" destOrd="0" presId="urn:microsoft.com/office/officeart/2008/layout/HorizontalMultiLevelHierarchy"/>
    <dgm:cxn modelId="{94D0E809-4253-0349-A1D8-DEE064EF3116}" type="presParOf" srcId="{F55BBCC6-C270-6B4E-872D-B9E7F71F6953}" destId="{4F497482-9429-424B-AEF7-825E2D1756A3}" srcOrd="2" destOrd="0" presId="urn:microsoft.com/office/officeart/2008/layout/HorizontalMultiLevelHierarchy"/>
    <dgm:cxn modelId="{01EA7A57-5D83-6247-BC72-D130DA20188E}" type="presParOf" srcId="{4F497482-9429-424B-AEF7-825E2D1756A3}" destId="{4FFDCD5A-6C1A-EB48-971A-34B42E29BBF7}" srcOrd="0" destOrd="0" presId="urn:microsoft.com/office/officeart/2008/layout/HorizontalMultiLevelHierarchy"/>
    <dgm:cxn modelId="{F711257C-5DF1-764C-8342-04C6CBEF2FAC}" type="presParOf" srcId="{F55BBCC6-C270-6B4E-872D-B9E7F71F6953}" destId="{59DB20D8-EA5D-8B40-A446-CB50723277A1}" srcOrd="3" destOrd="0" presId="urn:microsoft.com/office/officeart/2008/layout/HorizontalMultiLevelHierarchy"/>
    <dgm:cxn modelId="{E7A1F313-5F3A-F44F-8582-7731A8C87AC4}" type="presParOf" srcId="{59DB20D8-EA5D-8B40-A446-CB50723277A1}" destId="{0F58DEC7-D319-6044-B740-D9E16510C734}" srcOrd="0" destOrd="0" presId="urn:microsoft.com/office/officeart/2008/layout/HorizontalMultiLevelHierarchy"/>
    <dgm:cxn modelId="{80DF8865-7073-B04A-9116-4EBC987B9FB5}" type="presParOf" srcId="{59DB20D8-EA5D-8B40-A446-CB50723277A1}" destId="{F7262597-4F87-9246-8CBE-1190143CEEF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1E585D-1ECF-3B46-A6C9-CDEE14D1E682}" type="doc">
      <dgm:prSet loTypeId="urn:microsoft.com/office/officeart/2008/layout/HorizontalMultiLevelHierarchy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2B510D8-BAB2-7240-A589-75D7D247B56E}">
      <dgm:prSet phldrT="[Texto]"/>
      <dgm:spPr/>
      <dgm:t>
        <a:bodyPr/>
        <a:lstStyle/>
        <a:p>
          <a:r>
            <a:rPr lang="es-MX" dirty="0"/>
            <a:t>Ley General de Contabilidad Gubernamental</a:t>
          </a:r>
        </a:p>
      </dgm:t>
    </dgm:pt>
    <dgm:pt modelId="{EAA905C9-2EBB-FD46-91C9-6481A4063FE4}" type="parTrans" cxnId="{F2222DEB-533C-1744-9CC0-C683C012D2E7}">
      <dgm:prSet/>
      <dgm:spPr/>
      <dgm:t>
        <a:bodyPr/>
        <a:lstStyle/>
        <a:p>
          <a:endParaRPr lang="es-MX"/>
        </a:p>
      </dgm:t>
    </dgm:pt>
    <dgm:pt modelId="{2C3A7AD3-5DC2-9842-9EF6-B8949FA23EE9}" type="sibTrans" cxnId="{F2222DEB-533C-1744-9CC0-C683C012D2E7}">
      <dgm:prSet/>
      <dgm:spPr/>
      <dgm:t>
        <a:bodyPr/>
        <a:lstStyle/>
        <a:p>
          <a:endParaRPr lang="es-MX"/>
        </a:p>
      </dgm:t>
    </dgm:pt>
    <dgm:pt modelId="{0862DF75-CB96-8D44-8742-FA5AA8F7A42E}">
      <dgm:prSet phldrT="[Texto]"/>
      <dgm:spPr/>
      <dgm:t>
        <a:bodyPr/>
        <a:lstStyle/>
        <a:p>
          <a:r>
            <a:rPr lang="es-MX" dirty="0"/>
            <a:t>TÍTULO QUINTO</a:t>
          </a:r>
          <a:br>
            <a:rPr lang="es-MX" dirty="0"/>
          </a:br>
          <a:r>
            <a:rPr lang="es-MX" dirty="0"/>
            <a:t>De la Transparencia y Difusión de la Información Financiera </a:t>
          </a:r>
        </a:p>
      </dgm:t>
    </dgm:pt>
    <dgm:pt modelId="{24128D98-CF2A-BE42-B54C-F436D9EBA703}" type="parTrans" cxnId="{1A855369-8428-FC44-8CD7-73257F4097CA}">
      <dgm:prSet/>
      <dgm:spPr/>
      <dgm:t>
        <a:bodyPr/>
        <a:lstStyle/>
        <a:p>
          <a:endParaRPr lang="es-MX"/>
        </a:p>
      </dgm:t>
    </dgm:pt>
    <dgm:pt modelId="{61C1275F-199F-BB4B-A62D-8370243013A0}" type="sibTrans" cxnId="{1A855369-8428-FC44-8CD7-73257F4097CA}">
      <dgm:prSet/>
      <dgm:spPr/>
      <dgm:t>
        <a:bodyPr/>
        <a:lstStyle/>
        <a:p>
          <a:endParaRPr lang="es-MX"/>
        </a:p>
      </dgm:t>
    </dgm:pt>
    <dgm:pt modelId="{64274763-8BC8-7C48-B2A2-CCF3937DAC7C}">
      <dgm:prSet phldrT="[Texto]"/>
      <dgm:spPr/>
      <dgm:t>
        <a:bodyPr/>
        <a:lstStyle/>
        <a:p>
          <a:r>
            <a:rPr lang="es-MX" dirty="0"/>
            <a:t>CAPÍTULO I</a:t>
          </a:r>
        </a:p>
        <a:p>
          <a:r>
            <a:rPr lang="es-MX" dirty="0"/>
            <a:t>Disposiciones Generales</a:t>
          </a:r>
        </a:p>
      </dgm:t>
    </dgm:pt>
    <dgm:pt modelId="{20A4186E-51DD-CA43-BFB2-F21F4FB65F9C}" type="parTrans" cxnId="{D8D0E190-2B29-4B42-956A-2CBAF0C3E827}">
      <dgm:prSet/>
      <dgm:spPr/>
      <dgm:t>
        <a:bodyPr/>
        <a:lstStyle/>
        <a:p>
          <a:endParaRPr lang="es-MX"/>
        </a:p>
      </dgm:t>
    </dgm:pt>
    <dgm:pt modelId="{19D5C9A2-1924-F84F-B176-2DE9664E4393}" type="sibTrans" cxnId="{D8D0E190-2B29-4B42-956A-2CBAF0C3E827}">
      <dgm:prSet/>
      <dgm:spPr/>
      <dgm:t>
        <a:bodyPr/>
        <a:lstStyle/>
        <a:p>
          <a:endParaRPr lang="es-MX"/>
        </a:p>
      </dgm:t>
    </dgm:pt>
    <dgm:pt modelId="{932B1763-E17D-D34A-B154-E1DEBCBB854B}">
      <dgm:prSet phldrT="[Texto]"/>
      <dgm:spPr/>
      <dgm:t>
        <a:bodyPr/>
        <a:lstStyle/>
        <a:p>
          <a:r>
            <a:rPr lang="es-MX" dirty="0"/>
            <a:t>CAPÍTULO II</a:t>
          </a:r>
          <a:br>
            <a:rPr lang="es-MX" dirty="0"/>
          </a:br>
          <a:r>
            <a:rPr lang="es-MX" dirty="0"/>
            <a:t>De la Información Financiera Relativa a la Elaboración LI y PEF</a:t>
          </a:r>
        </a:p>
      </dgm:t>
    </dgm:pt>
    <dgm:pt modelId="{AA5F6EA7-974C-F643-A3FE-1B8C3B4A7ECD}" type="parTrans" cxnId="{AD5BDF66-0905-9B40-88FD-B1F8BE66D487}">
      <dgm:prSet/>
      <dgm:spPr/>
      <dgm:t>
        <a:bodyPr/>
        <a:lstStyle/>
        <a:p>
          <a:endParaRPr lang="es-MX"/>
        </a:p>
      </dgm:t>
    </dgm:pt>
    <dgm:pt modelId="{ED9C38DA-2ED0-954D-B8DA-CE00EEF4E6E4}" type="sibTrans" cxnId="{AD5BDF66-0905-9B40-88FD-B1F8BE66D487}">
      <dgm:prSet/>
      <dgm:spPr/>
      <dgm:t>
        <a:bodyPr/>
        <a:lstStyle/>
        <a:p>
          <a:endParaRPr lang="es-MX"/>
        </a:p>
      </dgm:t>
    </dgm:pt>
    <dgm:pt modelId="{BCFF706F-06C7-6E49-8A50-F06257CDEBF5}">
      <dgm:prSet phldrT="[Texto]"/>
      <dgm:spPr/>
      <dgm:t>
        <a:bodyPr/>
        <a:lstStyle/>
        <a:p>
          <a:r>
            <a:rPr lang="es-MX" dirty="0"/>
            <a:t>CAPÍTULO III</a:t>
          </a:r>
          <a:br>
            <a:rPr lang="es-MX" dirty="0"/>
          </a:br>
          <a:r>
            <a:rPr lang="es-MX" dirty="0"/>
            <a:t>De la Información Financiera Relativa a la Aprobación de LI y PEF</a:t>
          </a:r>
        </a:p>
      </dgm:t>
    </dgm:pt>
    <dgm:pt modelId="{D8823E81-DE99-7542-8EEF-4965F3A51850}" type="parTrans" cxnId="{A0063E57-8F87-184E-A4B6-719B794ADD3E}">
      <dgm:prSet/>
      <dgm:spPr/>
      <dgm:t>
        <a:bodyPr/>
        <a:lstStyle/>
        <a:p>
          <a:endParaRPr lang="es-MX"/>
        </a:p>
      </dgm:t>
    </dgm:pt>
    <dgm:pt modelId="{80A6B5C6-0327-3644-87AC-E35769E35228}" type="sibTrans" cxnId="{A0063E57-8F87-184E-A4B6-719B794ADD3E}">
      <dgm:prSet/>
      <dgm:spPr/>
      <dgm:t>
        <a:bodyPr/>
        <a:lstStyle/>
        <a:p>
          <a:endParaRPr lang="es-MX"/>
        </a:p>
      </dgm:t>
    </dgm:pt>
    <dgm:pt modelId="{1A8AC3FD-05BD-FF4B-B912-CD3A42C6CF77}">
      <dgm:prSet phldrT="[Texto]"/>
      <dgm:spPr/>
      <dgm:t>
        <a:bodyPr/>
        <a:lstStyle/>
        <a:p>
          <a:r>
            <a:rPr lang="es-MX" dirty="0"/>
            <a:t>CAPÍTULO IV</a:t>
          </a:r>
          <a:br>
            <a:rPr lang="es-MX" dirty="0"/>
          </a:br>
          <a:r>
            <a:rPr lang="es-MX" dirty="0"/>
            <a:t>De la Información Relativa al Ejercicio Presupuestario </a:t>
          </a:r>
        </a:p>
      </dgm:t>
    </dgm:pt>
    <dgm:pt modelId="{59494373-3C4D-BE4B-B9AB-7E4686A7205F}" type="parTrans" cxnId="{695122C7-ABDC-1543-AE3C-6934CEB9E576}">
      <dgm:prSet/>
      <dgm:spPr/>
      <dgm:t>
        <a:bodyPr/>
        <a:lstStyle/>
        <a:p>
          <a:endParaRPr lang="es-MX"/>
        </a:p>
      </dgm:t>
    </dgm:pt>
    <dgm:pt modelId="{80AE451F-0466-E34D-9094-2D61CAF32B10}" type="sibTrans" cxnId="{695122C7-ABDC-1543-AE3C-6934CEB9E576}">
      <dgm:prSet/>
      <dgm:spPr/>
      <dgm:t>
        <a:bodyPr/>
        <a:lstStyle/>
        <a:p>
          <a:endParaRPr lang="es-MX"/>
        </a:p>
      </dgm:t>
    </dgm:pt>
    <dgm:pt modelId="{023144F2-366B-214E-8D81-894E10B1A3E3}">
      <dgm:prSet phldrT="[Texto]"/>
      <dgm:spPr/>
      <dgm:t>
        <a:bodyPr/>
        <a:lstStyle/>
        <a:p>
          <a:r>
            <a:rPr lang="es-MX" dirty="0"/>
            <a:t>TÍTULO SEXTO</a:t>
          </a:r>
        </a:p>
        <a:p>
          <a:r>
            <a:rPr lang="es-MX" dirty="0"/>
            <a:t>De las Sanciones </a:t>
          </a:r>
        </a:p>
      </dgm:t>
    </dgm:pt>
    <dgm:pt modelId="{699D6F1C-E9A9-DF46-AE42-1AA045EB395C}" type="parTrans" cxnId="{1E45C44F-A11D-234B-B216-BE034EA46092}">
      <dgm:prSet/>
      <dgm:spPr/>
      <dgm:t>
        <a:bodyPr/>
        <a:lstStyle/>
        <a:p>
          <a:endParaRPr lang="es-MX"/>
        </a:p>
      </dgm:t>
    </dgm:pt>
    <dgm:pt modelId="{1A44204C-4936-884A-B26A-D8F58D2BDC26}" type="sibTrans" cxnId="{1E45C44F-A11D-234B-B216-BE034EA46092}">
      <dgm:prSet/>
      <dgm:spPr/>
      <dgm:t>
        <a:bodyPr/>
        <a:lstStyle/>
        <a:p>
          <a:endParaRPr lang="es-MX"/>
        </a:p>
      </dgm:t>
    </dgm:pt>
    <dgm:pt modelId="{524596DE-E1EB-BD45-B9A7-A990112A84AA}">
      <dgm:prSet phldrT="[Texto]"/>
      <dgm:spPr/>
      <dgm:t>
        <a:bodyPr/>
        <a:lstStyle/>
        <a:p>
          <a:r>
            <a:rPr lang="es-MX" dirty="0"/>
            <a:t>TRANSITORIOS</a:t>
          </a:r>
        </a:p>
      </dgm:t>
    </dgm:pt>
    <dgm:pt modelId="{BBD5DE67-2D67-484E-950A-992948E7A7A6}" type="parTrans" cxnId="{951352D8-4D41-BA4D-B8DF-F226AEE72C02}">
      <dgm:prSet/>
      <dgm:spPr/>
      <dgm:t>
        <a:bodyPr/>
        <a:lstStyle/>
        <a:p>
          <a:endParaRPr lang="es-MX"/>
        </a:p>
      </dgm:t>
    </dgm:pt>
    <dgm:pt modelId="{6366B709-28EE-F14F-A70E-21CF39085B02}" type="sibTrans" cxnId="{951352D8-4D41-BA4D-B8DF-F226AEE72C02}">
      <dgm:prSet/>
      <dgm:spPr/>
      <dgm:t>
        <a:bodyPr/>
        <a:lstStyle/>
        <a:p>
          <a:endParaRPr lang="es-MX"/>
        </a:p>
      </dgm:t>
    </dgm:pt>
    <dgm:pt modelId="{4B4D2A80-EF25-D34A-9CB6-851335037B57}" type="pres">
      <dgm:prSet presAssocID="{5E1E585D-1ECF-3B46-A6C9-CDEE14D1E68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6142778-17E6-5546-B0EA-3D0EC33EA382}" type="pres">
      <dgm:prSet presAssocID="{B2B510D8-BAB2-7240-A589-75D7D247B56E}" presName="root1" presStyleCnt="0"/>
      <dgm:spPr/>
    </dgm:pt>
    <dgm:pt modelId="{3DFDC957-ACEB-DB41-98F5-D5FC678567AB}" type="pres">
      <dgm:prSet presAssocID="{B2B510D8-BAB2-7240-A589-75D7D247B56E}" presName="LevelOneTextNode" presStyleLbl="node0" presStyleIdx="0" presStyleCnt="1">
        <dgm:presLayoutVars>
          <dgm:chPref val="3"/>
        </dgm:presLayoutVars>
      </dgm:prSet>
      <dgm:spPr/>
    </dgm:pt>
    <dgm:pt modelId="{C41A39E3-A2B7-6547-A7A3-9A3A5D4622AD}" type="pres">
      <dgm:prSet presAssocID="{B2B510D8-BAB2-7240-A589-75D7D247B56E}" presName="level2hierChild" presStyleCnt="0"/>
      <dgm:spPr/>
    </dgm:pt>
    <dgm:pt modelId="{E6B866C1-CA16-3C42-AE68-475D24D57A00}" type="pres">
      <dgm:prSet presAssocID="{24128D98-CF2A-BE42-B54C-F436D9EBA703}" presName="conn2-1" presStyleLbl="parChTrans1D2" presStyleIdx="0" presStyleCnt="3"/>
      <dgm:spPr/>
    </dgm:pt>
    <dgm:pt modelId="{DAB08938-2096-C144-8E73-CEC402FC43EB}" type="pres">
      <dgm:prSet presAssocID="{24128D98-CF2A-BE42-B54C-F436D9EBA703}" presName="connTx" presStyleLbl="parChTrans1D2" presStyleIdx="0" presStyleCnt="3"/>
      <dgm:spPr/>
    </dgm:pt>
    <dgm:pt modelId="{83DD4698-B8D6-E745-A9C5-38FD84FE1E7B}" type="pres">
      <dgm:prSet presAssocID="{0862DF75-CB96-8D44-8742-FA5AA8F7A42E}" presName="root2" presStyleCnt="0"/>
      <dgm:spPr/>
    </dgm:pt>
    <dgm:pt modelId="{B8A3E8C9-C926-7D4A-A143-C3359547C3F1}" type="pres">
      <dgm:prSet presAssocID="{0862DF75-CB96-8D44-8742-FA5AA8F7A42E}" presName="LevelTwoTextNode" presStyleLbl="node2" presStyleIdx="0" presStyleCnt="3">
        <dgm:presLayoutVars>
          <dgm:chPref val="3"/>
        </dgm:presLayoutVars>
      </dgm:prSet>
      <dgm:spPr/>
    </dgm:pt>
    <dgm:pt modelId="{E4D70112-5586-554E-BDCB-3091859FB810}" type="pres">
      <dgm:prSet presAssocID="{0862DF75-CB96-8D44-8742-FA5AA8F7A42E}" presName="level3hierChild" presStyleCnt="0"/>
      <dgm:spPr/>
    </dgm:pt>
    <dgm:pt modelId="{71303923-DF47-7749-B234-70E0CC383A4F}" type="pres">
      <dgm:prSet presAssocID="{20A4186E-51DD-CA43-BFB2-F21F4FB65F9C}" presName="conn2-1" presStyleLbl="parChTrans1D3" presStyleIdx="0" presStyleCnt="4"/>
      <dgm:spPr/>
    </dgm:pt>
    <dgm:pt modelId="{3F117923-671B-AB48-95CA-8459B307A97F}" type="pres">
      <dgm:prSet presAssocID="{20A4186E-51DD-CA43-BFB2-F21F4FB65F9C}" presName="connTx" presStyleLbl="parChTrans1D3" presStyleIdx="0" presStyleCnt="4"/>
      <dgm:spPr/>
    </dgm:pt>
    <dgm:pt modelId="{574451C9-84FF-9845-9181-536AF827B41F}" type="pres">
      <dgm:prSet presAssocID="{64274763-8BC8-7C48-B2A2-CCF3937DAC7C}" presName="root2" presStyleCnt="0"/>
      <dgm:spPr/>
    </dgm:pt>
    <dgm:pt modelId="{7EA4CF06-05AD-7B4B-82D5-0F69E57630B9}" type="pres">
      <dgm:prSet presAssocID="{64274763-8BC8-7C48-B2A2-CCF3937DAC7C}" presName="LevelTwoTextNode" presStyleLbl="node3" presStyleIdx="0" presStyleCnt="4">
        <dgm:presLayoutVars>
          <dgm:chPref val="3"/>
        </dgm:presLayoutVars>
      </dgm:prSet>
      <dgm:spPr/>
    </dgm:pt>
    <dgm:pt modelId="{6C7D0BBD-1432-404D-B2A7-DF506AEE4312}" type="pres">
      <dgm:prSet presAssocID="{64274763-8BC8-7C48-B2A2-CCF3937DAC7C}" presName="level3hierChild" presStyleCnt="0"/>
      <dgm:spPr/>
    </dgm:pt>
    <dgm:pt modelId="{52BB6ECF-6CCE-A741-B92B-FF5A64BCDD73}" type="pres">
      <dgm:prSet presAssocID="{AA5F6EA7-974C-F643-A3FE-1B8C3B4A7ECD}" presName="conn2-1" presStyleLbl="parChTrans1D3" presStyleIdx="1" presStyleCnt="4"/>
      <dgm:spPr/>
    </dgm:pt>
    <dgm:pt modelId="{AB4C346D-2E51-9D43-89C0-516688667AC8}" type="pres">
      <dgm:prSet presAssocID="{AA5F6EA7-974C-F643-A3FE-1B8C3B4A7ECD}" presName="connTx" presStyleLbl="parChTrans1D3" presStyleIdx="1" presStyleCnt="4"/>
      <dgm:spPr/>
    </dgm:pt>
    <dgm:pt modelId="{391D970F-F72C-954F-9648-08B95683D329}" type="pres">
      <dgm:prSet presAssocID="{932B1763-E17D-D34A-B154-E1DEBCBB854B}" presName="root2" presStyleCnt="0"/>
      <dgm:spPr/>
    </dgm:pt>
    <dgm:pt modelId="{2A9D1AAA-7D1C-E64D-A661-B4DFA70FDFF7}" type="pres">
      <dgm:prSet presAssocID="{932B1763-E17D-D34A-B154-E1DEBCBB854B}" presName="LevelTwoTextNode" presStyleLbl="node3" presStyleIdx="1" presStyleCnt="4">
        <dgm:presLayoutVars>
          <dgm:chPref val="3"/>
        </dgm:presLayoutVars>
      </dgm:prSet>
      <dgm:spPr/>
    </dgm:pt>
    <dgm:pt modelId="{68B7356F-29DC-3F43-BAB6-1091F7215029}" type="pres">
      <dgm:prSet presAssocID="{932B1763-E17D-D34A-B154-E1DEBCBB854B}" presName="level3hierChild" presStyleCnt="0"/>
      <dgm:spPr/>
    </dgm:pt>
    <dgm:pt modelId="{C92E5336-56E4-F44C-9F34-89E69C2BF606}" type="pres">
      <dgm:prSet presAssocID="{D8823E81-DE99-7542-8EEF-4965F3A51850}" presName="conn2-1" presStyleLbl="parChTrans1D3" presStyleIdx="2" presStyleCnt="4"/>
      <dgm:spPr/>
    </dgm:pt>
    <dgm:pt modelId="{E18BE1C8-2CCE-0644-8DE1-277EB42F2A1F}" type="pres">
      <dgm:prSet presAssocID="{D8823E81-DE99-7542-8EEF-4965F3A51850}" presName="connTx" presStyleLbl="parChTrans1D3" presStyleIdx="2" presStyleCnt="4"/>
      <dgm:spPr/>
    </dgm:pt>
    <dgm:pt modelId="{EBBAAC8A-CDDF-D543-BA70-9BCEBB350CDD}" type="pres">
      <dgm:prSet presAssocID="{BCFF706F-06C7-6E49-8A50-F06257CDEBF5}" presName="root2" presStyleCnt="0"/>
      <dgm:spPr/>
    </dgm:pt>
    <dgm:pt modelId="{EEAA40C4-39A6-114B-B014-7FF3FD3CABE1}" type="pres">
      <dgm:prSet presAssocID="{BCFF706F-06C7-6E49-8A50-F06257CDEBF5}" presName="LevelTwoTextNode" presStyleLbl="node3" presStyleIdx="2" presStyleCnt="4">
        <dgm:presLayoutVars>
          <dgm:chPref val="3"/>
        </dgm:presLayoutVars>
      </dgm:prSet>
      <dgm:spPr/>
    </dgm:pt>
    <dgm:pt modelId="{2B0E7F05-59AD-6D48-8F8B-1755722897B1}" type="pres">
      <dgm:prSet presAssocID="{BCFF706F-06C7-6E49-8A50-F06257CDEBF5}" presName="level3hierChild" presStyleCnt="0"/>
      <dgm:spPr/>
    </dgm:pt>
    <dgm:pt modelId="{CB4768A3-E00D-6544-BEE6-58D519ACC0D2}" type="pres">
      <dgm:prSet presAssocID="{59494373-3C4D-BE4B-B9AB-7E4686A7205F}" presName="conn2-1" presStyleLbl="parChTrans1D3" presStyleIdx="3" presStyleCnt="4"/>
      <dgm:spPr/>
    </dgm:pt>
    <dgm:pt modelId="{C90021AA-B27D-9A44-BFC4-D7BA8C92CA38}" type="pres">
      <dgm:prSet presAssocID="{59494373-3C4D-BE4B-B9AB-7E4686A7205F}" presName="connTx" presStyleLbl="parChTrans1D3" presStyleIdx="3" presStyleCnt="4"/>
      <dgm:spPr/>
    </dgm:pt>
    <dgm:pt modelId="{35D4AF48-4C0D-0343-8D38-03FD90698C4E}" type="pres">
      <dgm:prSet presAssocID="{1A8AC3FD-05BD-FF4B-B912-CD3A42C6CF77}" presName="root2" presStyleCnt="0"/>
      <dgm:spPr/>
    </dgm:pt>
    <dgm:pt modelId="{992E55EE-D7ED-604C-814B-95342311AF6A}" type="pres">
      <dgm:prSet presAssocID="{1A8AC3FD-05BD-FF4B-B912-CD3A42C6CF77}" presName="LevelTwoTextNode" presStyleLbl="node3" presStyleIdx="3" presStyleCnt="4">
        <dgm:presLayoutVars>
          <dgm:chPref val="3"/>
        </dgm:presLayoutVars>
      </dgm:prSet>
      <dgm:spPr/>
    </dgm:pt>
    <dgm:pt modelId="{F1390262-7198-4945-BDEF-CC93D60EB40C}" type="pres">
      <dgm:prSet presAssocID="{1A8AC3FD-05BD-FF4B-B912-CD3A42C6CF77}" presName="level3hierChild" presStyleCnt="0"/>
      <dgm:spPr/>
    </dgm:pt>
    <dgm:pt modelId="{7C413162-4058-D349-8C39-E704E289C4DD}" type="pres">
      <dgm:prSet presAssocID="{699D6F1C-E9A9-DF46-AE42-1AA045EB395C}" presName="conn2-1" presStyleLbl="parChTrans1D2" presStyleIdx="1" presStyleCnt="3"/>
      <dgm:spPr/>
    </dgm:pt>
    <dgm:pt modelId="{D53B7727-A4B2-7A4B-87AF-9B29DCE6CB47}" type="pres">
      <dgm:prSet presAssocID="{699D6F1C-E9A9-DF46-AE42-1AA045EB395C}" presName="connTx" presStyleLbl="parChTrans1D2" presStyleIdx="1" presStyleCnt="3"/>
      <dgm:spPr/>
    </dgm:pt>
    <dgm:pt modelId="{33C9F5EE-F5A4-F44F-B899-1B175554D9A1}" type="pres">
      <dgm:prSet presAssocID="{023144F2-366B-214E-8D81-894E10B1A3E3}" presName="root2" presStyleCnt="0"/>
      <dgm:spPr/>
    </dgm:pt>
    <dgm:pt modelId="{86E00607-81FD-DA4C-B87B-54D4078FEE33}" type="pres">
      <dgm:prSet presAssocID="{023144F2-366B-214E-8D81-894E10B1A3E3}" presName="LevelTwoTextNode" presStyleLbl="node2" presStyleIdx="1" presStyleCnt="3">
        <dgm:presLayoutVars>
          <dgm:chPref val="3"/>
        </dgm:presLayoutVars>
      </dgm:prSet>
      <dgm:spPr/>
    </dgm:pt>
    <dgm:pt modelId="{F53462B1-1D0A-7C43-B7F7-30E855EB86A8}" type="pres">
      <dgm:prSet presAssocID="{023144F2-366B-214E-8D81-894E10B1A3E3}" presName="level3hierChild" presStyleCnt="0"/>
      <dgm:spPr/>
    </dgm:pt>
    <dgm:pt modelId="{2414AE60-EBD1-A242-B114-1C6E81AE7E3D}" type="pres">
      <dgm:prSet presAssocID="{BBD5DE67-2D67-484E-950A-992948E7A7A6}" presName="conn2-1" presStyleLbl="parChTrans1D2" presStyleIdx="2" presStyleCnt="3"/>
      <dgm:spPr/>
    </dgm:pt>
    <dgm:pt modelId="{E2EDADCD-864B-C746-98F6-3BB9FB407AB6}" type="pres">
      <dgm:prSet presAssocID="{BBD5DE67-2D67-484E-950A-992948E7A7A6}" presName="connTx" presStyleLbl="parChTrans1D2" presStyleIdx="2" presStyleCnt="3"/>
      <dgm:spPr/>
    </dgm:pt>
    <dgm:pt modelId="{59F28EA3-3AD2-E248-964F-45F03B610B36}" type="pres">
      <dgm:prSet presAssocID="{524596DE-E1EB-BD45-B9A7-A990112A84AA}" presName="root2" presStyleCnt="0"/>
      <dgm:spPr/>
    </dgm:pt>
    <dgm:pt modelId="{8994E80C-3BCB-A84E-B9BD-CFB75DCEBED7}" type="pres">
      <dgm:prSet presAssocID="{524596DE-E1EB-BD45-B9A7-A990112A84AA}" presName="LevelTwoTextNode" presStyleLbl="node2" presStyleIdx="2" presStyleCnt="3">
        <dgm:presLayoutVars>
          <dgm:chPref val="3"/>
        </dgm:presLayoutVars>
      </dgm:prSet>
      <dgm:spPr/>
    </dgm:pt>
    <dgm:pt modelId="{24985C47-57A5-744E-A297-B7E0E87FBE21}" type="pres">
      <dgm:prSet presAssocID="{524596DE-E1EB-BD45-B9A7-A990112A84AA}" presName="level3hierChild" presStyleCnt="0"/>
      <dgm:spPr/>
    </dgm:pt>
  </dgm:ptLst>
  <dgm:cxnLst>
    <dgm:cxn modelId="{05D0750A-A101-744E-A520-932ABAF9BBAD}" type="presOf" srcId="{24128D98-CF2A-BE42-B54C-F436D9EBA703}" destId="{E6B866C1-CA16-3C42-AE68-475D24D57A00}" srcOrd="0" destOrd="0" presId="urn:microsoft.com/office/officeart/2008/layout/HorizontalMultiLevelHierarchy"/>
    <dgm:cxn modelId="{65E7791A-BB25-3547-B628-F23B0FBFAFD0}" type="presOf" srcId="{699D6F1C-E9A9-DF46-AE42-1AA045EB395C}" destId="{D53B7727-A4B2-7A4B-87AF-9B29DCE6CB47}" srcOrd="1" destOrd="0" presId="urn:microsoft.com/office/officeart/2008/layout/HorizontalMultiLevelHierarchy"/>
    <dgm:cxn modelId="{A742A321-D449-DD41-9949-1D4081F1C9A7}" type="presOf" srcId="{1A8AC3FD-05BD-FF4B-B912-CD3A42C6CF77}" destId="{992E55EE-D7ED-604C-814B-95342311AF6A}" srcOrd="0" destOrd="0" presId="urn:microsoft.com/office/officeart/2008/layout/HorizontalMultiLevelHierarchy"/>
    <dgm:cxn modelId="{8987E923-9C94-C14C-93DB-098F73F054A3}" type="presOf" srcId="{BCFF706F-06C7-6E49-8A50-F06257CDEBF5}" destId="{EEAA40C4-39A6-114B-B014-7FF3FD3CABE1}" srcOrd="0" destOrd="0" presId="urn:microsoft.com/office/officeart/2008/layout/HorizontalMultiLevelHierarchy"/>
    <dgm:cxn modelId="{2F8D2A32-0B76-4540-87DC-695791777926}" type="presOf" srcId="{20A4186E-51DD-CA43-BFB2-F21F4FB65F9C}" destId="{71303923-DF47-7749-B234-70E0CC383A4F}" srcOrd="0" destOrd="0" presId="urn:microsoft.com/office/officeart/2008/layout/HorizontalMultiLevelHierarchy"/>
    <dgm:cxn modelId="{C541D333-9274-6D48-85FB-DD5978ADC7A6}" type="presOf" srcId="{932B1763-E17D-D34A-B154-E1DEBCBB854B}" destId="{2A9D1AAA-7D1C-E64D-A661-B4DFA70FDFF7}" srcOrd="0" destOrd="0" presId="urn:microsoft.com/office/officeart/2008/layout/HorizontalMultiLevelHierarchy"/>
    <dgm:cxn modelId="{45720143-F60A-F340-9464-B100B1A73680}" type="presOf" srcId="{20A4186E-51DD-CA43-BFB2-F21F4FB65F9C}" destId="{3F117923-671B-AB48-95CA-8459B307A97F}" srcOrd="1" destOrd="0" presId="urn:microsoft.com/office/officeart/2008/layout/HorizontalMultiLevelHierarchy"/>
    <dgm:cxn modelId="{7217C34A-9E29-A44B-8A45-2EB6BC732431}" type="presOf" srcId="{64274763-8BC8-7C48-B2A2-CCF3937DAC7C}" destId="{7EA4CF06-05AD-7B4B-82D5-0F69E57630B9}" srcOrd="0" destOrd="0" presId="urn:microsoft.com/office/officeart/2008/layout/HorizontalMultiLevelHierarchy"/>
    <dgm:cxn modelId="{1E45C44F-A11D-234B-B216-BE034EA46092}" srcId="{B2B510D8-BAB2-7240-A589-75D7D247B56E}" destId="{023144F2-366B-214E-8D81-894E10B1A3E3}" srcOrd="1" destOrd="0" parTransId="{699D6F1C-E9A9-DF46-AE42-1AA045EB395C}" sibTransId="{1A44204C-4936-884A-B26A-D8F58D2BDC26}"/>
    <dgm:cxn modelId="{B5662157-DE8E-6D4C-8DEF-E399AE7B67DB}" type="presOf" srcId="{0862DF75-CB96-8D44-8742-FA5AA8F7A42E}" destId="{B8A3E8C9-C926-7D4A-A143-C3359547C3F1}" srcOrd="0" destOrd="0" presId="urn:microsoft.com/office/officeart/2008/layout/HorizontalMultiLevelHierarchy"/>
    <dgm:cxn modelId="{A0063E57-8F87-184E-A4B6-719B794ADD3E}" srcId="{0862DF75-CB96-8D44-8742-FA5AA8F7A42E}" destId="{BCFF706F-06C7-6E49-8A50-F06257CDEBF5}" srcOrd="2" destOrd="0" parTransId="{D8823E81-DE99-7542-8EEF-4965F3A51850}" sibTransId="{80A6B5C6-0327-3644-87AC-E35769E35228}"/>
    <dgm:cxn modelId="{AD5BDF66-0905-9B40-88FD-B1F8BE66D487}" srcId="{0862DF75-CB96-8D44-8742-FA5AA8F7A42E}" destId="{932B1763-E17D-D34A-B154-E1DEBCBB854B}" srcOrd="1" destOrd="0" parTransId="{AA5F6EA7-974C-F643-A3FE-1B8C3B4A7ECD}" sibTransId="{ED9C38DA-2ED0-954D-B8DA-CE00EEF4E6E4}"/>
    <dgm:cxn modelId="{2A850467-397C-B242-9719-C4A0C079A170}" type="presOf" srcId="{B2B510D8-BAB2-7240-A589-75D7D247B56E}" destId="{3DFDC957-ACEB-DB41-98F5-D5FC678567AB}" srcOrd="0" destOrd="0" presId="urn:microsoft.com/office/officeart/2008/layout/HorizontalMultiLevelHierarchy"/>
    <dgm:cxn modelId="{1A855369-8428-FC44-8CD7-73257F4097CA}" srcId="{B2B510D8-BAB2-7240-A589-75D7D247B56E}" destId="{0862DF75-CB96-8D44-8742-FA5AA8F7A42E}" srcOrd="0" destOrd="0" parTransId="{24128D98-CF2A-BE42-B54C-F436D9EBA703}" sibTransId="{61C1275F-199F-BB4B-A62D-8370243013A0}"/>
    <dgm:cxn modelId="{00FF5C6D-E742-554E-B1D7-10FF2F913C47}" type="presOf" srcId="{023144F2-366B-214E-8D81-894E10B1A3E3}" destId="{86E00607-81FD-DA4C-B87B-54D4078FEE33}" srcOrd="0" destOrd="0" presId="urn:microsoft.com/office/officeart/2008/layout/HorizontalMultiLevelHierarchy"/>
    <dgm:cxn modelId="{7676C87E-F70E-D24C-800B-7A7B9D9F1694}" type="presOf" srcId="{BBD5DE67-2D67-484E-950A-992948E7A7A6}" destId="{2414AE60-EBD1-A242-B114-1C6E81AE7E3D}" srcOrd="0" destOrd="0" presId="urn:microsoft.com/office/officeart/2008/layout/HorizontalMultiLevelHierarchy"/>
    <dgm:cxn modelId="{06335C8D-CB37-074E-ABB9-DC7848ADCDC0}" type="presOf" srcId="{AA5F6EA7-974C-F643-A3FE-1B8C3B4A7ECD}" destId="{52BB6ECF-6CCE-A741-B92B-FF5A64BCDD73}" srcOrd="0" destOrd="0" presId="urn:microsoft.com/office/officeart/2008/layout/HorizontalMultiLevelHierarchy"/>
    <dgm:cxn modelId="{D8D0E190-2B29-4B42-956A-2CBAF0C3E827}" srcId="{0862DF75-CB96-8D44-8742-FA5AA8F7A42E}" destId="{64274763-8BC8-7C48-B2A2-CCF3937DAC7C}" srcOrd="0" destOrd="0" parTransId="{20A4186E-51DD-CA43-BFB2-F21F4FB65F9C}" sibTransId="{19D5C9A2-1924-F84F-B176-2DE9664E4393}"/>
    <dgm:cxn modelId="{E2C80DAD-C7E1-4D42-8922-3C1AA053342B}" type="presOf" srcId="{BBD5DE67-2D67-484E-950A-992948E7A7A6}" destId="{E2EDADCD-864B-C746-98F6-3BB9FB407AB6}" srcOrd="1" destOrd="0" presId="urn:microsoft.com/office/officeart/2008/layout/HorizontalMultiLevelHierarchy"/>
    <dgm:cxn modelId="{C7489FAD-D249-4748-ABBF-609F5CD7D8E0}" type="presOf" srcId="{59494373-3C4D-BE4B-B9AB-7E4686A7205F}" destId="{CB4768A3-E00D-6544-BEE6-58D519ACC0D2}" srcOrd="0" destOrd="0" presId="urn:microsoft.com/office/officeart/2008/layout/HorizontalMultiLevelHierarchy"/>
    <dgm:cxn modelId="{0E1785AF-3548-B748-8C63-71FBDE5E40D9}" type="presOf" srcId="{D8823E81-DE99-7542-8EEF-4965F3A51850}" destId="{E18BE1C8-2CCE-0644-8DE1-277EB42F2A1F}" srcOrd="1" destOrd="0" presId="urn:microsoft.com/office/officeart/2008/layout/HorizontalMultiLevelHierarchy"/>
    <dgm:cxn modelId="{43EA9AB8-C54E-E046-AEBA-1C4DC9551925}" type="presOf" srcId="{5E1E585D-1ECF-3B46-A6C9-CDEE14D1E682}" destId="{4B4D2A80-EF25-D34A-9CB6-851335037B57}" srcOrd="0" destOrd="0" presId="urn:microsoft.com/office/officeart/2008/layout/HorizontalMultiLevelHierarchy"/>
    <dgm:cxn modelId="{695122C7-ABDC-1543-AE3C-6934CEB9E576}" srcId="{0862DF75-CB96-8D44-8742-FA5AA8F7A42E}" destId="{1A8AC3FD-05BD-FF4B-B912-CD3A42C6CF77}" srcOrd="3" destOrd="0" parTransId="{59494373-3C4D-BE4B-B9AB-7E4686A7205F}" sibTransId="{80AE451F-0466-E34D-9094-2D61CAF32B10}"/>
    <dgm:cxn modelId="{951352D8-4D41-BA4D-B8DF-F226AEE72C02}" srcId="{B2B510D8-BAB2-7240-A589-75D7D247B56E}" destId="{524596DE-E1EB-BD45-B9A7-A990112A84AA}" srcOrd="2" destOrd="0" parTransId="{BBD5DE67-2D67-484E-950A-992948E7A7A6}" sibTransId="{6366B709-28EE-F14F-A70E-21CF39085B02}"/>
    <dgm:cxn modelId="{4320C2DC-D7E3-EA47-96E2-57695E7849E3}" type="presOf" srcId="{59494373-3C4D-BE4B-B9AB-7E4686A7205F}" destId="{C90021AA-B27D-9A44-BFC4-D7BA8C92CA38}" srcOrd="1" destOrd="0" presId="urn:microsoft.com/office/officeart/2008/layout/HorizontalMultiLevelHierarchy"/>
    <dgm:cxn modelId="{5F5925E2-DF49-5945-8271-FFCFADC03744}" type="presOf" srcId="{24128D98-CF2A-BE42-B54C-F436D9EBA703}" destId="{DAB08938-2096-C144-8E73-CEC402FC43EB}" srcOrd="1" destOrd="0" presId="urn:microsoft.com/office/officeart/2008/layout/HorizontalMultiLevelHierarchy"/>
    <dgm:cxn modelId="{F2222DEB-533C-1744-9CC0-C683C012D2E7}" srcId="{5E1E585D-1ECF-3B46-A6C9-CDEE14D1E682}" destId="{B2B510D8-BAB2-7240-A589-75D7D247B56E}" srcOrd="0" destOrd="0" parTransId="{EAA905C9-2EBB-FD46-91C9-6481A4063FE4}" sibTransId="{2C3A7AD3-5DC2-9842-9EF6-B8949FA23EE9}"/>
    <dgm:cxn modelId="{E8400BF0-1D6A-E44C-AD04-5F28D5C0293E}" type="presOf" srcId="{524596DE-E1EB-BD45-B9A7-A990112A84AA}" destId="{8994E80C-3BCB-A84E-B9BD-CFB75DCEBED7}" srcOrd="0" destOrd="0" presId="urn:microsoft.com/office/officeart/2008/layout/HorizontalMultiLevelHierarchy"/>
    <dgm:cxn modelId="{6E33C3F4-1D4B-7140-AC7E-A3824EF5059E}" type="presOf" srcId="{AA5F6EA7-974C-F643-A3FE-1B8C3B4A7ECD}" destId="{AB4C346D-2E51-9D43-89C0-516688667AC8}" srcOrd="1" destOrd="0" presId="urn:microsoft.com/office/officeart/2008/layout/HorizontalMultiLevelHierarchy"/>
    <dgm:cxn modelId="{A1DF54F8-79AD-AE49-85C9-63D7AF3831A2}" type="presOf" srcId="{699D6F1C-E9A9-DF46-AE42-1AA045EB395C}" destId="{7C413162-4058-D349-8C39-E704E289C4DD}" srcOrd="0" destOrd="0" presId="urn:microsoft.com/office/officeart/2008/layout/HorizontalMultiLevelHierarchy"/>
    <dgm:cxn modelId="{CD3B01FA-2A8C-3B4C-8873-16506AD112E0}" type="presOf" srcId="{D8823E81-DE99-7542-8EEF-4965F3A51850}" destId="{C92E5336-56E4-F44C-9F34-89E69C2BF606}" srcOrd="0" destOrd="0" presId="urn:microsoft.com/office/officeart/2008/layout/HorizontalMultiLevelHierarchy"/>
    <dgm:cxn modelId="{8DC09DE0-8F29-FF4F-97F8-43DBC307E72A}" type="presParOf" srcId="{4B4D2A80-EF25-D34A-9CB6-851335037B57}" destId="{66142778-17E6-5546-B0EA-3D0EC33EA382}" srcOrd="0" destOrd="0" presId="urn:microsoft.com/office/officeart/2008/layout/HorizontalMultiLevelHierarchy"/>
    <dgm:cxn modelId="{38954A42-5D98-8349-95D3-540A75208BCA}" type="presParOf" srcId="{66142778-17E6-5546-B0EA-3D0EC33EA382}" destId="{3DFDC957-ACEB-DB41-98F5-D5FC678567AB}" srcOrd="0" destOrd="0" presId="urn:microsoft.com/office/officeart/2008/layout/HorizontalMultiLevelHierarchy"/>
    <dgm:cxn modelId="{FB98CDFF-7036-A140-ABD4-0DCAFF2840CB}" type="presParOf" srcId="{66142778-17E6-5546-B0EA-3D0EC33EA382}" destId="{C41A39E3-A2B7-6547-A7A3-9A3A5D4622AD}" srcOrd="1" destOrd="0" presId="urn:microsoft.com/office/officeart/2008/layout/HorizontalMultiLevelHierarchy"/>
    <dgm:cxn modelId="{D57AEB55-77AE-1E4C-96CA-0E6E2080002D}" type="presParOf" srcId="{C41A39E3-A2B7-6547-A7A3-9A3A5D4622AD}" destId="{E6B866C1-CA16-3C42-AE68-475D24D57A00}" srcOrd="0" destOrd="0" presId="urn:microsoft.com/office/officeart/2008/layout/HorizontalMultiLevelHierarchy"/>
    <dgm:cxn modelId="{E97CE62D-00C0-604C-AC67-AEF94EE475CF}" type="presParOf" srcId="{E6B866C1-CA16-3C42-AE68-475D24D57A00}" destId="{DAB08938-2096-C144-8E73-CEC402FC43EB}" srcOrd="0" destOrd="0" presId="urn:microsoft.com/office/officeart/2008/layout/HorizontalMultiLevelHierarchy"/>
    <dgm:cxn modelId="{0C887C37-E66D-7543-86E5-CE8C8CECAC39}" type="presParOf" srcId="{C41A39E3-A2B7-6547-A7A3-9A3A5D4622AD}" destId="{83DD4698-B8D6-E745-A9C5-38FD84FE1E7B}" srcOrd="1" destOrd="0" presId="urn:microsoft.com/office/officeart/2008/layout/HorizontalMultiLevelHierarchy"/>
    <dgm:cxn modelId="{1362A2A6-FA58-6446-A204-205E028B45F8}" type="presParOf" srcId="{83DD4698-B8D6-E745-A9C5-38FD84FE1E7B}" destId="{B8A3E8C9-C926-7D4A-A143-C3359547C3F1}" srcOrd="0" destOrd="0" presId="urn:microsoft.com/office/officeart/2008/layout/HorizontalMultiLevelHierarchy"/>
    <dgm:cxn modelId="{B1B8E076-A3D0-CB4A-A9E4-926C7D416094}" type="presParOf" srcId="{83DD4698-B8D6-E745-A9C5-38FD84FE1E7B}" destId="{E4D70112-5586-554E-BDCB-3091859FB810}" srcOrd="1" destOrd="0" presId="urn:microsoft.com/office/officeart/2008/layout/HorizontalMultiLevelHierarchy"/>
    <dgm:cxn modelId="{8A0BBB1F-9E20-B24A-83F0-1994D2D5A4AB}" type="presParOf" srcId="{E4D70112-5586-554E-BDCB-3091859FB810}" destId="{71303923-DF47-7749-B234-70E0CC383A4F}" srcOrd="0" destOrd="0" presId="urn:microsoft.com/office/officeart/2008/layout/HorizontalMultiLevelHierarchy"/>
    <dgm:cxn modelId="{18DA2053-4B80-1C4C-B2B4-DF22BB3275EA}" type="presParOf" srcId="{71303923-DF47-7749-B234-70E0CC383A4F}" destId="{3F117923-671B-AB48-95CA-8459B307A97F}" srcOrd="0" destOrd="0" presId="urn:microsoft.com/office/officeart/2008/layout/HorizontalMultiLevelHierarchy"/>
    <dgm:cxn modelId="{F8FE221F-36F3-4A46-85C1-2C16A0342A35}" type="presParOf" srcId="{E4D70112-5586-554E-BDCB-3091859FB810}" destId="{574451C9-84FF-9845-9181-536AF827B41F}" srcOrd="1" destOrd="0" presId="urn:microsoft.com/office/officeart/2008/layout/HorizontalMultiLevelHierarchy"/>
    <dgm:cxn modelId="{A49C0C3D-4572-AD4E-81E4-ACF30712C76E}" type="presParOf" srcId="{574451C9-84FF-9845-9181-536AF827B41F}" destId="{7EA4CF06-05AD-7B4B-82D5-0F69E57630B9}" srcOrd="0" destOrd="0" presId="urn:microsoft.com/office/officeart/2008/layout/HorizontalMultiLevelHierarchy"/>
    <dgm:cxn modelId="{5A142BC0-B01A-174D-A7BF-23288293D033}" type="presParOf" srcId="{574451C9-84FF-9845-9181-536AF827B41F}" destId="{6C7D0BBD-1432-404D-B2A7-DF506AEE4312}" srcOrd="1" destOrd="0" presId="urn:microsoft.com/office/officeart/2008/layout/HorizontalMultiLevelHierarchy"/>
    <dgm:cxn modelId="{D26D96A1-79B5-CB4B-BC7A-DD2036F5CD1D}" type="presParOf" srcId="{E4D70112-5586-554E-BDCB-3091859FB810}" destId="{52BB6ECF-6CCE-A741-B92B-FF5A64BCDD73}" srcOrd="2" destOrd="0" presId="urn:microsoft.com/office/officeart/2008/layout/HorizontalMultiLevelHierarchy"/>
    <dgm:cxn modelId="{3EA8841F-E634-3F4A-B59B-997658C42BDC}" type="presParOf" srcId="{52BB6ECF-6CCE-A741-B92B-FF5A64BCDD73}" destId="{AB4C346D-2E51-9D43-89C0-516688667AC8}" srcOrd="0" destOrd="0" presId="urn:microsoft.com/office/officeart/2008/layout/HorizontalMultiLevelHierarchy"/>
    <dgm:cxn modelId="{682EE576-5073-324A-8281-E0AEAE229E6B}" type="presParOf" srcId="{E4D70112-5586-554E-BDCB-3091859FB810}" destId="{391D970F-F72C-954F-9648-08B95683D329}" srcOrd="3" destOrd="0" presId="urn:microsoft.com/office/officeart/2008/layout/HorizontalMultiLevelHierarchy"/>
    <dgm:cxn modelId="{B2D57A68-5C84-F946-AA57-207642C4B3E3}" type="presParOf" srcId="{391D970F-F72C-954F-9648-08B95683D329}" destId="{2A9D1AAA-7D1C-E64D-A661-B4DFA70FDFF7}" srcOrd="0" destOrd="0" presId="urn:microsoft.com/office/officeart/2008/layout/HorizontalMultiLevelHierarchy"/>
    <dgm:cxn modelId="{74B39179-2A47-AA45-B2DB-90A40C30DB6A}" type="presParOf" srcId="{391D970F-F72C-954F-9648-08B95683D329}" destId="{68B7356F-29DC-3F43-BAB6-1091F7215029}" srcOrd="1" destOrd="0" presId="urn:microsoft.com/office/officeart/2008/layout/HorizontalMultiLevelHierarchy"/>
    <dgm:cxn modelId="{1A752353-09B6-5041-BECA-13C70798B79F}" type="presParOf" srcId="{E4D70112-5586-554E-BDCB-3091859FB810}" destId="{C92E5336-56E4-F44C-9F34-89E69C2BF606}" srcOrd="4" destOrd="0" presId="urn:microsoft.com/office/officeart/2008/layout/HorizontalMultiLevelHierarchy"/>
    <dgm:cxn modelId="{8704CAB2-3288-E144-9EBE-BE0BB096968F}" type="presParOf" srcId="{C92E5336-56E4-F44C-9F34-89E69C2BF606}" destId="{E18BE1C8-2CCE-0644-8DE1-277EB42F2A1F}" srcOrd="0" destOrd="0" presId="urn:microsoft.com/office/officeart/2008/layout/HorizontalMultiLevelHierarchy"/>
    <dgm:cxn modelId="{818E627C-6C58-A049-A166-D05B2192A1B8}" type="presParOf" srcId="{E4D70112-5586-554E-BDCB-3091859FB810}" destId="{EBBAAC8A-CDDF-D543-BA70-9BCEBB350CDD}" srcOrd="5" destOrd="0" presId="urn:microsoft.com/office/officeart/2008/layout/HorizontalMultiLevelHierarchy"/>
    <dgm:cxn modelId="{C8E5F9E6-B947-FD47-BB46-F471CE7C45CB}" type="presParOf" srcId="{EBBAAC8A-CDDF-D543-BA70-9BCEBB350CDD}" destId="{EEAA40C4-39A6-114B-B014-7FF3FD3CABE1}" srcOrd="0" destOrd="0" presId="urn:microsoft.com/office/officeart/2008/layout/HorizontalMultiLevelHierarchy"/>
    <dgm:cxn modelId="{ABD77DB6-2FC4-B445-B43F-B656A6AD5EFA}" type="presParOf" srcId="{EBBAAC8A-CDDF-D543-BA70-9BCEBB350CDD}" destId="{2B0E7F05-59AD-6D48-8F8B-1755722897B1}" srcOrd="1" destOrd="0" presId="urn:microsoft.com/office/officeart/2008/layout/HorizontalMultiLevelHierarchy"/>
    <dgm:cxn modelId="{DF503D77-11A3-4546-A6F2-6CDD62B9AC84}" type="presParOf" srcId="{E4D70112-5586-554E-BDCB-3091859FB810}" destId="{CB4768A3-E00D-6544-BEE6-58D519ACC0D2}" srcOrd="6" destOrd="0" presId="urn:microsoft.com/office/officeart/2008/layout/HorizontalMultiLevelHierarchy"/>
    <dgm:cxn modelId="{B0B4D378-349F-3842-A577-AE1C5EB95FED}" type="presParOf" srcId="{CB4768A3-E00D-6544-BEE6-58D519ACC0D2}" destId="{C90021AA-B27D-9A44-BFC4-D7BA8C92CA38}" srcOrd="0" destOrd="0" presId="urn:microsoft.com/office/officeart/2008/layout/HorizontalMultiLevelHierarchy"/>
    <dgm:cxn modelId="{694B7316-B5D8-C249-8A07-9485AEE750E6}" type="presParOf" srcId="{E4D70112-5586-554E-BDCB-3091859FB810}" destId="{35D4AF48-4C0D-0343-8D38-03FD90698C4E}" srcOrd="7" destOrd="0" presId="urn:microsoft.com/office/officeart/2008/layout/HorizontalMultiLevelHierarchy"/>
    <dgm:cxn modelId="{1229B77B-82D9-044A-B701-85F83C95177F}" type="presParOf" srcId="{35D4AF48-4C0D-0343-8D38-03FD90698C4E}" destId="{992E55EE-D7ED-604C-814B-95342311AF6A}" srcOrd="0" destOrd="0" presId="urn:microsoft.com/office/officeart/2008/layout/HorizontalMultiLevelHierarchy"/>
    <dgm:cxn modelId="{5D885E8A-978E-3D43-8970-38CC91B75637}" type="presParOf" srcId="{35D4AF48-4C0D-0343-8D38-03FD90698C4E}" destId="{F1390262-7198-4945-BDEF-CC93D60EB40C}" srcOrd="1" destOrd="0" presId="urn:microsoft.com/office/officeart/2008/layout/HorizontalMultiLevelHierarchy"/>
    <dgm:cxn modelId="{D95EFC30-9180-F34A-83E9-3878ACDB515F}" type="presParOf" srcId="{C41A39E3-A2B7-6547-A7A3-9A3A5D4622AD}" destId="{7C413162-4058-D349-8C39-E704E289C4DD}" srcOrd="2" destOrd="0" presId="urn:microsoft.com/office/officeart/2008/layout/HorizontalMultiLevelHierarchy"/>
    <dgm:cxn modelId="{E9B046E4-A1E3-1B4C-A9F5-83F5B7CE5970}" type="presParOf" srcId="{7C413162-4058-D349-8C39-E704E289C4DD}" destId="{D53B7727-A4B2-7A4B-87AF-9B29DCE6CB47}" srcOrd="0" destOrd="0" presId="urn:microsoft.com/office/officeart/2008/layout/HorizontalMultiLevelHierarchy"/>
    <dgm:cxn modelId="{B70232DD-71D0-BA43-9711-D94BF1AC20FA}" type="presParOf" srcId="{C41A39E3-A2B7-6547-A7A3-9A3A5D4622AD}" destId="{33C9F5EE-F5A4-F44F-B899-1B175554D9A1}" srcOrd="3" destOrd="0" presId="urn:microsoft.com/office/officeart/2008/layout/HorizontalMultiLevelHierarchy"/>
    <dgm:cxn modelId="{C1692F9B-87AC-6A42-96DD-7905AF60E605}" type="presParOf" srcId="{33C9F5EE-F5A4-F44F-B899-1B175554D9A1}" destId="{86E00607-81FD-DA4C-B87B-54D4078FEE33}" srcOrd="0" destOrd="0" presId="urn:microsoft.com/office/officeart/2008/layout/HorizontalMultiLevelHierarchy"/>
    <dgm:cxn modelId="{6EEBF816-0968-CA4B-9DBE-A811564BFE92}" type="presParOf" srcId="{33C9F5EE-F5A4-F44F-B899-1B175554D9A1}" destId="{F53462B1-1D0A-7C43-B7F7-30E855EB86A8}" srcOrd="1" destOrd="0" presId="urn:microsoft.com/office/officeart/2008/layout/HorizontalMultiLevelHierarchy"/>
    <dgm:cxn modelId="{2F6783C7-20CB-5F45-A456-B2F62C261ECD}" type="presParOf" srcId="{C41A39E3-A2B7-6547-A7A3-9A3A5D4622AD}" destId="{2414AE60-EBD1-A242-B114-1C6E81AE7E3D}" srcOrd="4" destOrd="0" presId="urn:microsoft.com/office/officeart/2008/layout/HorizontalMultiLevelHierarchy"/>
    <dgm:cxn modelId="{829C18DA-1066-074E-8BC2-BC0397BFB1E7}" type="presParOf" srcId="{2414AE60-EBD1-A242-B114-1C6E81AE7E3D}" destId="{E2EDADCD-864B-C746-98F6-3BB9FB407AB6}" srcOrd="0" destOrd="0" presId="urn:microsoft.com/office/officeart/2008/layout/HorizontalMultiLevelHierarchy"/>
    <dgm:cxn modelId="{79C9349D-C1E7-D64B-935B-205B8A0C2771}" type="presParOf" srcId="{C41A39E3-A2B7-6547-A7A3-9A3A5D4622AD}" destId="{59F28EA3-3AD2-E248-964F-45F03B610B36}" srcOrd="5" destOrd="0" presId="urn:microsoft.com/office/officeart/2008/layout/HorizontalMultiLevelHierarchy"/>
    <dgm:cxn modelId="{C4AE6B0A-2033-824E-88D8-A801618405A4}" type="presParOf" srcId="{59F28EA3-3AD2-E248-964F-45F03B610B36}" destId="{8994E80C-3BCB-A84E-B9BD-CFB75DCEBED7}" srcOrd="0" destOrd="0" presId="urn:microsoft.com/office/officeart/2008/layout/HorizontalMultiLevelHierarchy"/>
    <dgm:cxn modelId="{D5F2CC14-8AF8-5644-BF7D-ABB7BFCE1E92}" type="presParOf" srcId="{59F28EA3-3AD2-E248-964F-45F03B610B36}" destId="{24985C47-57A5-744E-A297-B7E0E87FBE2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BDFA7F-2423-2E46-A8D9-0E586D9A567A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76C0979-87AE-5943-999D-2A0A8D922F2A}">
      <dgm:prSet phldrT="[Texto]" custT="1"/>
      <dgm:spPr/>
      <dgm:t>
        <a:bodyPr/>
        <a:lstStyle/>
        <a:p>
          <a:r>
            <a:rPr lang="es-MX" sz="1600" b="1" dirty="0"/>
            <a:t>PRESIDENTE</a:t>
          </a:r>
        </a:p>
        <a:p>
          <a:r>
            <a:rPr lang="es-MX" sz="1600" b="1" dirty="0"/>
            <a:t>Secretario de Hacienda</a:t>
          </a:r>
        </a:p>
      </dgm:t>
    </dgm:pt>
    <dgm:pt modelId="{E7DB97A6-471A-1E47-A32F-939F45FBD137}" type="parTrans" cxnId="{7E9675B8-5A96-A143-BD2F-BA529C49AECD}">
      <dgm:prSet/>
      <dgm:spPr/>
      <dgm:t>
        <a:bodyPr/>
        <a:lstStyle/>
        <a:p>
          <a:endParaRPr lang="es-MX" sz="2000" b="1"/>
        </a:p>
      </dgm:t>
    </dgm:pt>
    <dgm:pt modelId="{D5792858-E5C0-9942-8A50-08C91C3A9005}" type="sibTrans" cxnId="{7E9675B8-5A96-A143-BD2F-BA529C49AECD}">
      <dgm:prSet/>
      <dgm:spPr/>
      <dgm:t>
        <a:bodyPr/>
        <a:lstStyle/>
        <a:p>
          <a:endParaRPr lang="es-MX" sz="2000" b="1"/>
        </a:p>
      </dgm:t>
    </dgm:pt>
    <dgm:pt modelId="{5DA15786-53CC-5F4A-9B2E-11CE31306070}" type="asst">
      <dgm:prSet phldrT="[Texto]" custT="1"/>
      <dgm:spPr/>
      <dgm:t>
        <a:bodyPr/>
        <a:lstStyle/>
        <a:p>
          <a:r>
            <a:rPr lang="es-MX" sz="1600" b="1" dirty="0"/>
            <a:t>SECRETARIO TÉCNICO</a:t>
          </a:r>
        </a:p>
        <a:p>
          <a:r>
            <a:rPr lang="es-MX" sz="1600" b="1" dirty="0"/>
            <a:t>Titular de la UCG</a:t>
          </a:r>
        </a:p>
      </dgm:t>
    </dgm:pt>
    <dgm:pt modelId="{DA1AC120-8D52-414B-A6BD-43FD1FB1B4A4}" type="parTrans" cxnId="{14CDD227-C863-C646-A6F6-90A6ADD34F68}">
      <dgm:prSet/>
      <dgm:spPr/>
      <dgm:t>
        <a:bodyPr/>
        <a:lstStyle/>
        <a:p>
          <a:endParaRPr lang="es-MX" sz="2000" b="1"/>
        </a:p>
      </dgm:t>
    </dgm:pt>
    <dgm:pt modelId="{70988E58-EA5E-3E45-B083-01A41C157F9C}" type="sibTrans" cxnId="{14CDD227-C863-C646-A6F6-90A6ADD34F68}">
      <dgm:prSet/>
      <dgm:spPr/>
      <dgm:t>
        <a:bodyPr/>
        <a:lstStyle/>
        <a:p>
          <a:endParaRPr lang="es-MX" sz="2000" b="1"/>
        </a:p>
      </dgm:t>
    </dgm:pt>
    <dgm:pt modelId="{9A54D486-5EDB-DA49-919D-02FF7848D7AF}">
      <dgm:prSet phldrT="[Texto]" custT="1"/>
      <dgm:spPr/>
      <dgm:t>
        <a:bodyPr/>
        <a:lstStyle/>
        <a:p>
          <a:r>
            <a:rPr lang="es-MX" sz="1600" b="1" dirty="0"/>
            <a:t>Representante de Ayuntamientos y Municipios</a:t>
          </a:r>
        </a:p>
      </dgm:t>
    </dgm:pt>
    <dgm:pt modelId="{FB974A18-695D-3746-AEF6-04CAAB71D8B5}" type="parTrans" cxnId="{7FB190C5-2AF8-EE42-B6AD-6049B51F3AAD}">
      <dgm:prSet/>
      <dgm:spPr/>
      <dgm:t>
        <a:bodyPr/>
        <a:lstStyle/>
        <a:p>
          <a:endParaRPr lang="es-MX" sz="2000" b="1"/>
        </a:p>
      </dgm:t>
    </dgm:pt>
    <dgm:pt modelId="{AC100F7E-3C05-F147-897E-97E546B7BA5A}" type="sibTrans" cxnId="{7FB190C5-2AF8-EE42-B6AD-6049B51F3AAD}">
      <dgm:prSet/>
      <dgm:spPr/>
      <dgm:t>
        <a:bodyPr/>
        <a:lstStyle/>
        <a:p>
          <a:endParaRPr lang="es-MX" sz="2000" b="1"/>
        </a:p>
      </dgm:t>
    </dgm:pt>
    <dgm:pt modelId="{5F09879A-ED11-D146-BF23-EDCC90BEE758}">
      <dgm:prSet phldrT="[Texto]" custT="1"/>
      <dgm:spPr/>
      <dgm:t>
        <a:bodyPr/>
        <a:lstStyle/>
        <a:p>
          <a:r>
            <a:rPr lang="es-MX" sz="1600" b="1" dirty="0"/>
            <a:t>INVITADO</a:t>
          </a:r>
        </a:p>
        <a:p>
          <a:r>
            <a:rPr lang="es-MX" sz="1600" b="1" dirty="0"/>
            <a:t>Auditoría Superior de la Federación</a:t>
          </a:r>
        </a:p>
      </dgm:t>
    </dgm:pt>
    <dgm:pt modelId="{DAA1EFD3-8F88-2C42-8707-AB2D4988734F}" type="parTrans" cxnId="{BB6F495F-54D1-3941-AFAA-ADBFA3BE5C1A}">
      <dgm:prSet/>
      <dgm:spPr/>
      <dgm:t>
        <a:bodyPr/>
        <a:lstStyle/>
        <a:p>
          <a:endParaRPr lang="es-MX" sz="2000" b="1"/>
        </a:p>
      </dgm:t>
    </dgm:pt>
    <dgm:pt modelId="{5E8D82B0-1F13-D043-8021-B73F63F435A8}" type="sibTrans" cxnId="{BB6F495F-54D1-3941-AFAA-ADBFA3BE5C1A}">
      <dgm:prSet/>
      <dgm:spPr/>
      <dgm:t>
        <a:bodyPr/>
        <a:lstStyle/>
        <a:p>
          <a:endParaRPr lang="es-MX" sz="2000" b="1"/>
        </a:p>
      </dgm:t>
    </dgm:pt>
    <dgm:pt modelId="{21D653C1-B218-0C40-BFB0-62B12755FF36}">
      <dgm:prSet phldrT="[Texto]" custT="1"/>
      <dgm:spPr/>
      <dgm:t>
        <a:bodyPr/>
        <a:lstStyle/>
        <a:p>
          <a:r>
            <a:rPr lang="es-MX" sz="1600" b="1" dirty="0"/>
            <a:t>GOBIERNOS DE</a:t>
          </a:r>
        </a:p>
        <a:p>
          <a:r>
            <a:rPr lang="es-MX" sz="1600" b="1" dirty="0"/>
            <a:t>LAS EEFF</a:t>
          </a:r>
        </a:p>
      </dgm:t>
    </dgm:pt>
    <dgm:pt modelId="{AF9BDF66-10A9-A04A-8787-20D77144FA1C}" type="parTrans" cxnId="{6FCFAD43-B07B-3D4C-B27B-DAF848C9B481}">
      <dgm:prSet/>
      <dgm:spPr/>
      <dgm:t>
        <a:bodyPr/>
        <a:lstStyle/>
        <a:p>
          <a:endParaRPr lang="es-MX" sz="2000" b="1"/>
        </a:p>
      </dgm:t>
    </dgm:pt>
    <dgm:pt modelId="{9EB48E61-14E5-9544-ABCE-6794A101EF02}" type="sibTrans" cxnId="{6FCFAD43-B07B-3D4C-B27B-DAF848C9B481}">
      <dgm:prSet/>
      <dgm:spPr/>
      <dgm:t>
        <a:bodyPr/>
        <a:lstStyle/>
        <a:p>
          <a:endParaRPr lang="es-MX" sz="2000" b="1"/>
        </a:p>
      </dgm:t>
    </dgm:pt>
    <dgm:pt modelId="{F799CDAC-B176-0D47-9E90-20AF114B66C8}" type="pres">
      <dgm:prSet presAssocID="{B1BDFA7F-2423-2E46-A8D9-0E586D9A567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C2BDBDB-4280-1B4B-94B5-F12E7DEEA715}" type="pres">
      <dgm:prSet presAssocID="{C76C0979-87AE-5943-999D-2A0A8D922F2A}" presName="hierRoot1" presStyleCnt="0">
        <dgm:presLayoutVars>
          <dgm:hierBranch val="init"/>
        </dgm:presLayoutVars>
      </dgm:prSet>
      <dgm:spPr/>
    </dgm:pt>
    <dgm:pt modelId="{5F0895AF-1D51-1C40-9AD0-C5A1023410E2}" type="pres">
      <dgm:prSet presAssocID="{C76C0979-87AE-5943-999D-2A0A8D922F2A}" presName="rootComposite1" presStyleCnt="0"/>
      <dgm:spPr/>
    </dgm:pt>
    <dgm:pt modelId="{970AEA74-1DF7-7E40-813C-66104932ED75}" type="pres">
      <dgm:prSet presAssocID="{C76C0979-87AE-5943-999D-2A0A8D922F2A}" presName="rootText1" presStyleLbl="alignAcc1" presStyleIdx="0" presStyleCnt="0">
        <dgm:presLayoutVars>
          <dgm:chPref val="3"/>
        </dgm:presLayoutVars>
      </dgm:prSet>
      <dgm:spPr/>
    </dgm:pt>
    <dgm:pt modelId="{866ECA24-C624-D347-97FE-876DE08C1E1E}" type="pres">
      <dgm:prSet presAssocID="{C76C0979-87AE-5943-999D-2A0A8D922F2A}" presName="topArc1" presStyleLbl="parChTrans1D1" presStyleIdx="0" presStyleCnt="10"/>
      <dgm:spPr/>
    </dgm:pt>
    <dgm:pt modelId="{9B2060F2-33D9-3444-B536-55E68CB2C1E3}" type="pres">
      <dgm:prSet presAssocID="{C76C0979-87AE-5943-999D-2A0A8D922F2A}" presName="bottomArc1" presStyleLbl="parChTrans1D1" presStyleIdx="1" presStyleCnt="10"/>
      <dgm:spPr/>
    </dgm:pt>
    <dgm:pt modelId="{98B8A1E2-696D-324A-B3E3-C6F0E08A2CB8}" type="pres">
      <dgm:prSet presAssocID="{C76C0979-87AE-5943-999D-2A0A8D922F2A}" presName="topConnNode1" presStyleLbl="node1" presStyleIdx="0" presStyleCnt="0"/>
      <dgm:spPr/>
    </dgm:pt>
    <dgm:pt modelId="{BCAAAEDD-BC8A-3244-A83C-F08A64C7A1EE}" type="pres">
      <dgm:prSet presAssocID="{C76C0979-87AE-5943-999D-2A0A8D922F2A}" presName="hierChild2" presStyleCnt="0"/>
      <dgm:spPr/>
    </dgm:pt>
    <dgm:pt modelId="{91D30C73-2D98-8B49-BF42-3EE28A245FE4}" type="pres">
      <dgm:prSet presAssocID="{FB974A18-695D-3746-AEF6-04CAAB71D8B5}" presName="Name28" presStyleLbl="parChTrans1D2" presStyleIdx="0" presStyleCnt="4"/>
      <dgm:spPr/>
    </dgm:pt>
    <dgm:pt modelId="{3A8F9CC5-185F-2245-8772-B0D251E36719}" type="pres">
      <dgm:prSet presAssocID="{9A54D486-5EDB-DA49-919D-02FF7848D7AF}" presName="hierRoot2" presStyleCnt="0">
        <dgm:presLayoutVars>
          <dgm:hierBranch val="init"/>
        </dgm:presLayoutVars>
      </dgm:prSet>
      <dgm:spPr/>
    </dgm:pt>
    <dgm:pt modelId="{AF5EEF87-ABBE-5045-8C94-1849B5B1F246}" type="pres">
      <dgm:prSet presAssocID="{9A54D486-5EDB-DA49-919D-02FF7848D7AF}" presName="rootComposite2" presStyleCnt="0"/>
      <dgm:spPr/>
    </dgm:pt>
    <dgm:pt modelId="{B9F0DE38-AB79-4941-965D-AAD681BDF7E4}" type="pres">
      <dgm:prSet presAssocID="{9A54D486-5EDB-DA49-919D-02FF7848D7AF}" presName="rootText2" presStyleLbl="alignAcc1" presStyleIdx="0" presStyleCnt="0">
        <dgm:presLayoutVars>
          <dgm:chPref val="3"/>
        </dgm:presLayoutVars>
      </dgm:prSet>
      <dgm:spPr/>
    </dgm:pt>
    <dgm:pt modelId="{18917FE9-45AC-D244-B3F0-FDD369595F45}" type="pres">
      <dgm:prSet presAssocID="{9A54D486-5EDB-DA49-919D-02FF7848D7AF}" presName="topArc2" presStyleLbl="parChTrans1D1" presStyleIdx="2" presStyleCnt="10"/>
      <dgm:spPr/>
    </dgm:pt>
    <dgm:pt modelId="{07757034-F27D-3947-8943-2C044E42C282}" type="pres">
      <dgm:prSet presAssocID="{9A54D486-5EDB-DA49-919D-02FF7848D7AF}" presName="bottomArc2" presStyleLbl="parChTrans1D1" presStyleIdx="3" presStyleCnt="10"/>
      <dgm:spPr/>
    </dgm:pt>
    <dgm:pt modelId="{187C3FDB-DA65-1B40-91CA-825DADC820C1}" type="pres">
      <dgm:prSet presAssocID="{9A54D486-5EDB-DA49-919D-02FF7848D7AF}" presName="topConnNode2" presStyleLbl="node2" presStyleIdx="0" presStyleCnt="0"/>
      <dgm:spPr/>
    </dgm:pt>
    <dgm:pt modelId="{EBDE793D-991C-2947-A2E6-2F05F02FFC60}" type="pres">
      <dgm:prSet presAssocID="{9A54D486-5EDB-DA49-919D-02FF7848D7AF}" presName="hierChild4" presStyleCnt="0"/>
      <dgm:spPr/>
    </dgm:pt>
    <dgm:pt modelId="{68B12029-EF6A-564E-94D3-A27BE8644E6B}" type="pres">
      <dgm:prSet presAssocID="{9A54D486-5EDB-DA49-919D-02FF7848D7AF}" presName="hierChild5" presStyleCnt="0"/>
      <dgm:spPr/>
    </dgm:pt>
    <dgm:pt modelId="{72AC670B-5E10-D54E-BBB7-7810C087AB51}" type="pres">
      <dgm:prSet presAssocID="{DAA1EFD3-8F88-2C42-8707-AB2D4988734F}" presName="Name28" presStyleLbl="parChTrans1D2" presStyleIdx="1" presStyleCnt="4"/>
      <dgm:spPr/>
    </dgm:pt>
    <dgm:pt modelId="{DB820B37-85FE-3748-823C-76A97362A493}" type="pres">
      <dgm:prSet presAssocID="{5F09879A-ED11-D146-BF23-EDCC90BEE758}" presName="hierRoot2" presStyleCnt="0">
        <dgm:presLayoutVars>
          <dgm:hierBranch val="init"/>
        </dgm:presLayoutVars>
      </dgm:prSet>
      <dgm:spPr/>
    </dgm:pt>
    <dgm:pt modelId="{C9FF4186-62B0-E740-B2A3-1597366413C1}" type="pres">
      <dgm:prSet presAssocID="{5F09879A-ED11-D146-BF23-EDCC90BEE758}" presName="rootComposite2" presStyleCnt="0"/>
      <dgm:spPr/>
    </dgm:pt>
    <dgm:pt modelId="{EB45CD87-6F01-4E48-AAD8-49879265C509}" type="pres">
      <dgm:prSet presAssocID="{5F09879A-ED11-D146-BF23-EDCC90BEE758}" presName="rootText2" presStyleLbl="alignAcc1" presStyleIdx="0" presStyleCnt="0">
        <dgm:presLayoutVars>
          <dgm:chPref val="3"/>
        </dgm:presLayoutVars>
      </dgm:prSet>
      <dgm:spPr/>
    </dgm:pt>
    <dgm:pt modelId="{9790335A-2119-C34F-842F-95BA3E35E889}" type="pres">
      <dgm:prSet presAssocID="{5F09879A-ED11-D146-BF23-EDCC90BEE758}" presName="topArc2" presStyleLbl="parChTrans1D1" presStyleIdx="4" presStyleCnt="10"/>
      <dgm:spPr/>
    </dgm:pt>
    <dgm:pt modelId="{9527CEC6-3734-784F-B05A-F53CC1584582}" type="pres">
      <dgm:prSet presAssocID="{5F09879A-ED11-D146-BF23-EDCC90BEE758}" presName="bottomArc2" presStyleLbl="parChTrans1D1" presStyleIdx="5" presStyleCnt="10"/>
      <dgm:spPr/>
    </dgm:pt>
    <dgm:pt modelId="{D20DF13C-4A7F-EF4B-AEEC-5E8E9DB691A5}" type="pres">
      <dgm:prSet presAssocID="{5F09879A-ED11-D146-BF23-EDCC90BEE758}" presName="topConnNode2" presStyleLbl="node2" presStyleIdx="0" presStyleCnt="0"/>
      <dgm:spPr/>
    </dgm:pt>
    <dgm:pt modelId="{ECC14D83-1E9B-3546-9818-9BE14FC67DFA}" type="pres">
      <dgm:prSet presAssocID="{5F09879A-ED11-D146-BF23-EDCC90BEE758}" presName="hierChild4" presStyleCnt="0"/>
      <dgm:spPr/>
    </dgm:pt>
    <dgm:pt modelId="{96F49F85-6D95-554C-B799-DA9D800479D7}" type="pres">
      <dgm:prSet presAssocID="{5F09879A-ED11-D146-BF23-EDCC90BEE758}" presName="hierChild5" presStyleCnt="0"/>
      <dgm:spPr/>
    </dgm:pt>
    <dgm:pt modelId="{1F63F7AC-13A6-304C-9F8D-C513E93A0D88}" type="pres">
      <dgm:prSet presAssocID="{AF9BDF66-10A9-A04A-8787-20D77144FA1C}" presName="Name28" presStyleLbl="parChTrans1D2" presStyleIdx="2" presStyleCnt="4"/>
      <dgm:spPr/>
    </dgm:pt>
    <dgm:pt modelId="{0C1F1AE7-5223-CF46-AC2B-563E046AAED1}" type="pres">
      <dgm:prSet presAssocID="{21D653C1-B218-0C40-BFB0-62B12755FF36}" presName="hierRoot2" presStyleCnt="0">
        <dgm:presLayoutVars>
          <dgm:hierBranch val="init"/>
        </dgm:presLayoutVars>
      </dgm:prSet>
      <dgm:spPr/>
    </dgm:pt>
    <dgm:pt modelId="{58E7C63A-9C7A-3045-8455-564664B77423}" type="pres">
      <dgm:prSet presAssocID="{21D653C1-B218-0C40-BFB0-62B12755FF36}" presName="rootComposite2" presStyleCnt="0"/>
      <dgm:spPr/>
    </dgm:pt>
    <dgm:pt modelId="{42D28228-9D2F-6645-9C83-7FD15AEABFD6}" type="pres">
      <dgm:prSet presAssocID="{21D653C1-B218-0C40-BFB0-62B12755FF36}" presName="rootText2" presStyleLbl="alignAcc1" presStyleIdx="0" presStyleCnt="0">
        <dgm:presLayoutVars>
          <dgm:chPref val="3"/>
        </dgm:presLayoutVars>
      </dgm:prSet>
      <dgm:spPr/>
    </dgm:pt>
    <dgm:pt modelId="{24D6B089-A9D5-C541-ABE2-6ED96EBFF897}" type="pres">
      <dgm:prSet presAssocID="{21D653C1-B218-0C40-BFB0-62B12755FF36}" presName="topArc2" presStyleLbl="parChTrans1D1" presStyleIdx="6" presStyleCnt="10"/>
      <dgm:spPr/>
    </dgm:pt>
    <dgm:pt modelId="{4E4901ED-1964-414A-9668-C723779829DD}" type="pres">
      <dgm:prSet presAssocID="{21D653C1-B218-0C40-BFB0-62B12755FF36}" presName="bottomArc2" presStyleLbl="parChTrans1D1" presStyleIdx="7" presStyleCnt="10"/>
      <dgm:spPr/>
    </dgm:pt>
    <dgm:pt modelId="{5565F63B-E0EC-6A42-A378-933A136B752A}" type="pres">
      <dgm:prSet presAssocID="{21D653C1-B218-0C40-BFB0-62B12755FF36}" presName="topConnNode2" presStyleLbl="node2" presStyleIdx="0" presStyleCnt="0"/>
      <dgm:spPr/>
    </dgm:pt>
    <dgm:pt modelId="{91B67378-F471-3F45-A4E9-109AF769A77A}" type="pres">
      <dgm:prSet presAssocID="{21D653C1-B218-0C40-BFB0-62B12755FF36}" presName="hierChild4" presStyleCnt="0"/>
      <dgm:spPr/>
    </dgm:pt>
    <dgm:pt modelId="{26930DEB-1AA7-7B4D-8A45-3CEDE5CE6793}" type="pres">
      <dgm:prSet presAssocID="{21D653C1-B218-0C40-BFB0-62B12755FF36}" presName="hierChild5" presStyleCnt="0"/>
      <dgm:spPr/>
    </dgm:pt>
    <dgm:pt modelId="{5E4DD444-3816-A141-96C4-149749550279}" type="pres">
      <dgm:prSet presAssocID="{C76C0979-87AE-5943-999D-2A0A8D922F2A}" presName="hierChild3" presStyleCnt="0"/>
      <dgm:spPr/>
    </dgm:pt>
    <dgm:pt modelId="{830E9159-C8A7-1C40-B50A-7277FD10FFF9}" type="pres">
      <dgm:prSet presAssocID="{DA1AC120-8D52-414B-A6BD-43FD1FB1B4A4}" presName="Name101" presStyleLbl="parChTrans1D2" presStyleIdx="3" presStyleCnt="4"/>
      <dgm:spPr/>
    </dgm:pt>
    <dgm:pt modelId="{EC80D7C6-B049-8C48-90BD-4A9DBA51654E}" type="pres">
      <dgm:prSet presAssocID="{5DA15786-53CC-5F4A-9B2E-11CE31306070}" presName="hierRoot3" presStyleCnt="0">
        <dgm:presLayoutVars>
          <dgm:hierBranch val="init"/>
        </dgm:presLayoutVars>
      </dgm:prSet>
      <dgm:spPr/>
    </dgm:pt>
    <dgm:pt modelId="{72B47D8B-643A-6C45-BEBA-619E3384FF0C}" type="pres">
      <dgm:prSet presAssocID="{5DA15786-53CC-5F4A-9B2E-11CE31306070}" presName="rootComposite3" presStyleCnt="0"/>
      <dgm:spPr/>
    </dgm:pt>
    <dgm:pt modelId="{9871EF41-79B3-EA40-A4E8-4A0CB779A620}" type="pres">
      <dgm:prSet presAssocID="{5DA15786-53CC-5F4A-9B2E-11CE31306070}" presName="rootText3" presStyleLbl="alignAcc1" presStyleIdx="0" presStyleCnt="0">
        <dgm:presLayoutVars>
          <dgm:chPref val="3"/>
        </dgm:presLayoutVars>
      </dgm:prSet>
      <dgm:spPr/>
    </dgm:pt>
    <dgm:pt modelId="{9193759D-EE0F-854C-9412-F9FE8A82F22A}" type="pres">
      <dgm:prSet presAssocID="{5DA15786-53CC-5F4A-9B2E-11CE31306070}" presName="topArc3" presStyleLbl="parChTrans1D1" presStyleIdx="8" presStyleCnt="10"/>
      <dgm:spPr/>
    </dgm:pt>
    <dgm:pt modelId="{7305404F-08E8-B245-A473-506B698CDCAF}" type="pres">
      <dgm:prSet presAssocID="{5DA15786-53CC-5F4A-9B2E-11CE31306070}" presName="bottomArc3" presStyleLbl="parChTrans1D1" presStyleIdx="9" presStyleCnt="10"/>
      <dgm:spPr/>
    </dgm:pt>
    <dgm:pt modelId="{19905286-55E6-D44D-874E-CE0147979991}" type="pres">
      <dgm:prSet presAssocID="{5DA15786-53CC-5F4A-9B2E-11CE31306070}" presName="topConnNode3" presStyleLbl="asst1" presStyleIdx="0" presStyleCnt="0"/>
      <dgm:spPr/>
    </dgm:pt>
    <dgm:pt modelId="{40839444-028C-1247-A2B4-C078028AAD90}" type="pres">
      <dgm:prSet presAssocID="{5DA15786-53CC-5F4A-9B2E-11CE31306070}" presName="hierChild6" presStyleCnt="0"/>
      <dgm:spPr/>
    </dgm:pt>
    <dgm:pt modelId="{8AC3A28A-8DE9-3B4D-ABBE-86A4AA02BA01}" type="pres">
      <dgm:prSet presAssocID="{5DA15786-53CC-5F4A-9B2E-11CE31306070}" presName="hierChild7" presStyleCnt="0"/>
      <dgm:spPr/>
    </dgm:pt>
  </dgm:ptLst>
  <dgm:cxnLst>
    <dgm:cxn modelId="{DDA61E06-79BA-0243-8716-18E3BD83FA83}" type="presOf" srcId="{B1BDFA7F-2423-2E46-A8D9-0E586D9A567A}" destId="{F799CDAC-B176-0D47-9E90-20AF114B66C8}" srcOrd="0" destOrd="0" presId="urn:microsoft.com/office/officeart/2008/layout/HalfCircleOrganizationChart"/>
    <dgm:cxn modelId="{FC327D0B-B291-674A-8EAE-655923663031}" type="presOf" srcId="{9A54D486-5EDB-DA49-919D-02FF7848D7AF}" destId="{B9F0DE38-AB79-4941-965D-AAD681BDF7E4}" srcOrd="0" destOrd="0" presId="urn:microsoft.com/office/officeart/2008/layout/HalfCircleOrganizationChart"/>
    <dgm:cxn modelId="{88899A16-0F94-564B-9F7F-F02DEF59F2B3}" type="presOf" srcId="{C76C0979-87AE-5943-999D-2A0A8D922F2A}" destId="{970AEA74-1DF7-7E40-813C-66104932ED75}" srcOrd="0" destOrd="0" presId="urn:microsoft.com/office/officeart/2008/layout/HalfCircleOrganizationChart"/>
    <dgm:cxn modelId="{BE096623-68AF-9D41-AB0B-5B2F248B3A3F}" type="presOf" srcId="{5F09879A-ED11-D146-BF23-EDCC90BEE758}" destId="{D20DF13C-4A7F-EF4B-AEEC-5E8E9DB691A5}" srcOrd="1" destOrd="0" presId="urn:microsoft.com/office/officeart/2008/layout/HalfCircleOrganizationChart"/>
    <dgm:cxn modelId="{14CDD227-C863-C646-A6F6-90A6ADD34F68}" srcId="{C76C0979-87AE-5943-999D-2A0A8D922F2A}" destId="{5DA15786-53CC-5F4A-9B2E-11CE31306070}" srcOrd="0" destOrd="0" parTransId="{DA1AC120-8D52-414B-A6BD-43FD1FB1B4A4}" sibTransId="{70988E58-EA5E-3E45-B083-01A41C157F9C}"/>
    <dgm:cxn modelId="{FA28AF35-CBED-3D45-9483-2CB692D0B3CA}" type="presOf" srcId="{9A54D486-5EDB-DA49-919D-02FF7848D7AF}" destId="{187C3FDB-DA65-1B40-91CA-825DADC820C1}" srcOrd="1" destOrd="0" presId="urn:microsoft.com/office/officeart/2008/layout/HalfCircleOrganizationChart"/>
    <dgm:cxn modelId="{724CCD3C-E380-C742-B174-CA838573AEB4}" type="presOf" srcId="{AF9BDF66-10A9-A04A-8787-20D77144FA1C}" destId="{1F63F7AC-13A6-304C-9F8D-C513E93A0D88}" srcOrd="0" destOrd="0" presId="urn:microsoft.com/office/officeart/2008/layout/HalfCircleOrganizationChart"/>
    <dgm:cxn modelId="{6FCFAD43-B07B-3D4C-B27B-DAF848C9B481}" srcId="{C76C0979-87AE-5943-999D-2A0A8D922F2A}" destId="{21D653C1-B218-0C40-BFB0-62B12755FF36}" srcOrd="3" destOrd="0" parTransId="{AF9BDF66-10A9-A04A-8787-20D77144FA1C}" sibTransId="{9EB48E61-14E5-9544-ABCE-6794A101EF02}"/>
    <dgm:cxn modelId="{44512657-31A0-3F46-AD69-70D2C7C6159F}" type="presOf" srcId="{C76C0979-87AE-5943-999D-2A0A8D922F2A}" destId="{98B8A1E2-696D-324A-B3E3-C6F0E08A2CB8}" srcOrd="1" destOrd="0" presId="urn:microsoft.com/office/officeart/2008/layout/HalfCircleOrganizationChart"/>
    <dgm:cxn modelId="{ECCCA659-5711-1046-AB21-7BF27A9717B0}" type="presOf" srcId="{21D653C1-B218-0C40-BFB0-62B12755FF36}" destId="{5565F63B-E0EC-6A42-A378-933A136B752A}" srcOrd="1" destOrd="0" presId="urn:microsoft.com/office/officeart/2008/layout/HalfCircleOrganizationChart"/>
    <dgm:cxn modelId="{BB6F495F-54D1-3941-AFAA-ADBFA3BE5C1A}" srcId="{C76C0979-87AE-5943-999D-2A0A8D922F2A}" destId="{5F09879A-ED11-D146-BF23-EDCC90BEE758}" srcOrd="2" destOrd="0" parTransId="{DAA1EFD3-8F88-2C42-8707-AB2D4988734F}" sibTransId="{5E8D82B0-1F13-D043-8021-B73F63F435A8}"/>
    <dgm:cxn modelId="{CC82D465-E349-384B-96F5-835C48E8934B}" type="presOf" srcId="{5DA15786-53CC-5F4A-9B2E-11CE31306070}" destId="{9871EF41-79B3-EA40-A4E8-4A0CB779A620}" srcOrd="0" destOrd="0" presId="urn:microsoft.com/office/officeart/2008/layout/HalfCircleOrganizationChart"/>
    <dgm:cxn modelId="{15CEAB72-9FED-BC4B-8B44-9A7D5E08D9A5}" type="presOf" srcId="{21D653C1-B218-0C40-BFB0-62B12755FF36}" destId="{42D28228-9D2F-6645-9C83-7FD15AEABFD6}" srcOrd="0" destOrd="0" presId="urn:microsoft.com/office/officeart/2008/layout/HalfCircleOrganizationChart"/>
    <dgm:cxn modelId="{64CED873-CE51-094C-83C8-4B9691286DCB}" type="presOf" srcId="{5F09879A-ED11-D146-BF23-EDCC90BEE758}" destId="{EB45CD87-6F01-4E48-AAD8-49879265C509}" srcOrd="0" destOrd="0" presId="urn:microsoft.com/office/officeart/2008/layout/HalfCircleOrganizationChart"/>
    <dgm:cxn modelId="{B51F5E76-66AA-4544-887E-0752BD87624C}" type="presOf" srcId="{DA1AC120-8D52-414B-A6BD-43FD1FB1B4A4}" destId="{830E9159-C8A7-1C40-B50A-7277FD10FFF9}" srcOrd="0" destOrd="0" presId="urn:microsoft.com/office/officeart/2008/layout/HalfCircleOrganizationChart"/>
    <dgm:cxn modelId="{441F4B78-5220-994C-AF56-9E1AD1CDE684}" type="presOf" srcId="{5DA15786-53CC-5F4A-9B2E-11CE31306070}" destId="{19905286-55E6-D44D-874E-CE0147979991}" srcOrd="1" destOrd="0" presId="urn:microsoft.com/office/officeart/2008/layout/HalfCircleOrganizationChart"/>
    <dgm:cxn modelId="{CF504C98-4827-1148-82BB-F750C299DD07}" type="presOf" srcId="{FB974A18-695D-3746-AEF6-04CAAB71D8B5}" destId="{91D30C73-2D98-8B49-BF42-3EE28A245FE4}" srcOrd="0" destOrd="0" presId="urn:microsoft.com/office/officeart/2008/layout/HalfCircleOrganizationChart"/>
    <dgm:cxn modelId="{7E9675B8-5A96-A143-BD2F-BA529C49AECD}" srcId="{B1BDFA7F-2423-2E46-A8D9-0E586D9A567A}" destId="{C76C0979-87AE-5943-999D-2A0A8D922F2A}" srcOrd="0" destOrd="0" parTransId="{E7DB97A6-471A-1E47-A32F-939F45FBD137}" sibTransId="{D5792858-E5C0-9942-8A50-08C91C3A9005}"/>
    <dgm:cxn modelId="{7FB190C5-2AF8-EE42-B6AD-6049B51F3AAD}" srcId="{C76C0979-87AE-5943-999D-2A0A8D922F2A}" destId="{9A54D486-5EDB-DA49-919D-02FF7848D7AF}" srcOrd="1" destOrd="0" parTransId="{FB974A18-695D-3746-AEF6-04CAAB71D8B5}" sibTransId="{AC100F7E-3C05-F147-897E-97E546B7BA5A}"/>
    <dgm:cxn modelId="{C46732D1-6747-D440-BB91-94C6384ECF6A}" type="presOf" srcId="{DAA1EFD3-8F88-2C42-8707-AB2D4988734F}" destId="{72AC670B-5E10-D54E-BBB7-7810C087AB51}" srcOrd="0" destOrd="0" presId="urn:microsoft.com/office/officeart/2008/layout/HalfCircleOrganizationChart"/>
    <dgm:cxn modelId="{7D387997-AC9D-2E4B-9D94-7AD12826CC1B}" type="presParOf" srcId="{F799CDAC-B176-0D47-9E90-20AF114B66C8}" destId="{9C2BDBDB-4280-1B4B-94B5-F12E7DEEA715}" srcOrd="0" destOrd="0" presId="urn:microsoft.com/office/officeart/2008/layout/HalfCircleOrganizationChart"/>
    <dgm:cxn modelId="{BCCA627A-0E3F-4E4F-B470-1531D43CCA29}" type="presParOf" srcId="{9C2BDBDB-4280-1B4B-94B5-F12E7DEEA715}" destId="{5F0895AF-1D51-1C40-9AD0-C5A1023410E2}" srcOrd="0" destOrd="0" presId="urn:microsoft.com/office/officeart/2008/layout/HalfCircleOrganizationChart"/>
    <dgm:cxn modelId="{A102FFD7-B6FC-1148-AC24-B679A63CFB26}" type="presParOf" srcId="{5F0895AF-1D51-1C40-9AD0-C5A1023410E2}" destId="{970AEA74-1DF7-7E40-813C-66104932ED75}" srcOrd="0" destOrd="0" presId="urn:microsoft.com/office/officeart/2008/layout/HalfCircleOrganizationChart"/>
    <dgm:cxn modelId="{4D59A1C2-7B52-184D-96D1-BB750713E04D}" type="presParOf" srcId="{5F0895AF-1D51-1C40-9AD0-C5A1023410E2}" destId="{866ECA24-C624-D347-97FE-876DE08C1E1E}" srcOrd="1" destOrd="0" presId="urn:microsoft.com/office/officeart/2008/layout/HalfCircleOrganizationChart"/>
    <dgm:cxn modelId="{8CC0D91B-4C35-5F40-9D68-8A0D406D934D}" type="presParOf" srcId="{5F0895AF-1D51-1C40-9AD0-C5A1023410E2}" destId="{9B2060F2-33D9-3444-B536-55E68CB2C1E3}" srcOrd="2" destOrd="0" presId="urn:microsoft.com/office/officeart/2008/layout/HalfCircleOrganizationChart"/>
    <dgm:cxn modelId="{BC9A0B4D-2331-444A-81A0-6D2052F80717}" type="presParOf" srcId="{5F0895AF-1D51-1C40-9AD0-C5A1023410E2}" destId="{98B8A1E2-696D-324A-B3E3-C6F0E08A2CB8}" srcOrd="3" destOrd="0" presId="urn:microsoft.com/office/officeart/2008/layout/HalfCircleOrganizationChart"/>
    <dgm:cxn modelId="{73C66233-5119-1941-A148-1EF9586065FD}" type="presParOf" srcId="{9C2BDBDB-4280-1B4B-94B5-F12E7DEEA715}" destId="{BCAAAEDD-BC8A-3244-A83C-F08A64C7A1EE}" srcOrd="1" destOrd="0" presId="urn:microsoft.com/office/officeart/2008/layout/HalfCircleOrganizationChart"/>
    <dgm:cxn modelId="{5B87CA57-467D-9A46-8F19-F805966AB7E5}" type="presParOf" srcId="{BCAAAEDD-BC8A-3244-A83C-F08A64C7A1EE}" destId="{91D30C73-2D98-8B49-BF42-3EE28A245FE4}" srcOrd="0" destOrd="0" presId="urn:microsoft.com/office/officeart/2008/layout/HalfCircleOrganizationChart"/>
    <dgm:cxn modelId="{309A1295-A6BF-A947-BB5F-173610D4B420}" type="presParOf" srcId="{BCAAAEDD-BC8A-3244-A83C-F08A64C7A1EE}" destId="{3A8F9CC5-185F-2245-8772-B0D251E36719}" srcOrd="1" destOrd="0" presId="urn:microsoft.com/office/officeart/2008/layout/HalfCircleOrganizationChart"/>
    <dgm:cxn modelId="{3DF983FF-D054-094D-8A87-77C8E2B10183}" type="presParOf" srcId="{3A8F9CC5-185F-2245-8772-B0D251E36719}" destId="{AF5EEF87-ABBE-5045-8C94-1849B5B1F246}" srcOrd="0" destOrd="0" presId="urn:microsoft.com/office/officeart/2008/layout/HalfCircleOrganizationChart"/>
    <dgm:cxn modelId="{CA749E61-E28E-EE41-AD53-B314FCDC7757}" type="presParOf" srcId="{AF5EEF87-ABBE-5045-8C94-1849B5B1F246}" destId="{B9F0DE38-AB79-4941-965D-AAD681BDF7E4}" srcOrd="0" destOrd="0" presId="urn:microsoft.com/office/officeart/2008/layout/HalfCircleOrganizationChart"/>
    <dgm:cxn modelId="{FCDE18D9-AA42-B54C-B397-D40BB04F52ED}" type="presParOf" srcId="{AF5EEF87-ABBE-5045-8C94-1849B5B1F246}" destId="{18917FE9-45AC-D244-B3F0-FDD369595F45}" srcOrd="1" destOrd="0" presId="urn:microsoft.com/office/officeart/2008/layout/HalfCircleOrganizationChart"/>
    <dgm:cxn modelId="{F8F9ED83-0465-9F48-A941-9AB96B17516B}" type="presParOf" srcId="{AF5EEF87-ABBE-5045-8C94-1849B5B1F246}" destId="{07757034-F27D-3947-8943-2C044E42C282}" srcOrd="2" destOrd="0" presId="urn:microsoft.com/office/officeart/2008/layout/HalfCircleOrganizationChart"/>
    <dgm:cxn modelId="{4D02C38C-85F9-8848-96B7-32C57BC44B1D}" type="presParOf" srcId="{AF5EEF87-ABBE-5045-8C94-1849B5B1F246}" destId="{187C3FDB-DA65-1B40-91CA-825DADC820C1}" srcOrd="3" destOrd="0" presId="urn:microsoft.com/office/officeart/2008/layout/HalfCircleOrganizationChart"/>
    <dgm:cxn modelId="{505A6A85-E9CD-0448-BB3E-8CD44D9F8FE5}" type="presParOf" srcId="{3A8F9CC5-185F-2245-8772-B0D251E36719}" destId="{EBDE793D-991C-2947-A2E6-2F05F02FFC60}" srcOrd="1" destOrd="0" presId="urn:microsoft.com/office/officeart/2008/layout/HalfCircleOrganizationChart"/>
    <dgm:cxn modelId="{BE60D7AD-094F-5747-BE7B-275390F49615}" type="presParOf" srcId="{3A8F9CC5-185F-2245-8772-B0D251E36719}" destId="{68B12029-EF6A-564E-94D3-A27BE8644E6B}" srcOrd="2" destOrd="0" presId="urn:microsoft.com/office/officeart/2008/layout/HalfCircleOrganizationChart"/>
    <dgm:cxn modelId="{19FF2007-9F6E-AE43-A551-CA4E004976B6}" type="presParOf" srcId="{BCAAAEDD-BC8A-3244-A83C-F08A64C7A1EE}" destId="{72AC670B-5E10-D54E-BBB7-7810C087AB51}" srcOrd="2" destOrd="0" presId="urn:microsoft.com/office/officeart/2008/layout/HalfCircleOrganizationChart"/>
    <dgm:cxn modelId="{B760D9C2-3255-4141-AC86-8753D53C24E7}" type="presParOf" srcId="{BCAAAEDD-BC8A-3244-A83C-F08A64C7A1EE}" destId="{DB820B37-85FE-3748-823C-76A97362A493}" srcOrd="3" destOrd="0" presId="urn:microsoft.com/office/officeart/2008/layout/HalfCircleOrganizationChart"/>
    <dgm:cxn modelId="{5FD722A8-5C4B-5A4B-98BB-8946FC19A3FA}" type="presParOf" srcId="{DB820B37-85FE-3748-823C-76A97362A493}" destId="{C9FF4186-62B0-E740-B2A3-1597366413C1}" srcOrd="0" destOrd="0" presId="urn:microsoft.com/office/officeart/2008/layout/HalfCircleOrganizationChart"/>
    <dgm:cxn modelId="{CB0A7C6A-CBF5-2140-BD15-A84DBF855BAF}" type="presParOf" srcId="{C9FF4186-62B0-E740-B2A3-1597366413C1}" destId="{EB45CD87-6F01-4E48-AAD8-49879265C509}" srcOrd="0" destOrd="0" presId="urn:microsoft.com/office/officeart/2008/layout/HalfCircleOrganizationChart"/>
    <dgm:cxn modelId="{AA3EF21B-F53E-DF48-B03B-B72186E1A811}" type="presParOf" srcId="{C9FF4186-62B0-E740-B2A3-1597366413C1}" destId="{9790335A-2119-C34F-842F-95BA3E35E889}" srcOrd="1" destOrd="0" presId="urn:microsoft.com/office/officeart/2008/layout/HalfCircleOrganizationChart"/>
    <dgm:cxn modelId="{829EFB78-15D0-3448-BBBF-EDACEFACA97D}" type="presParOf" srcId="{C9FF4186-62B0-E740-B2A3-1597366413C1}" destId="{9527CEC6-3734-784F-B05A-F53CC1584582}" srcOrd="2" destOrd="0" presId="urn:microsoft.com/office/officeart/2008/layout/HalfCircleOrganizationChart"/>
    <dgm:cxn modelId="{4E6C8AB1-6116-D840-A4A3-B70BD44651B7}" type="presParOf" srcId="{C9FF4186-62B0-E740-B2A3-1597366413C1}" destId="{D20DF13C-4A7F-EF4B-AEEC-5E8E9DB691A5}" srcOrd="3" destOrd="0" presId="urn:microsoft.com/office/officeart/2008/layout/HalfCircleOrganizationChart"/>
    <dgm:cxn modelId="{F4E90C63-F0A3-6741-9F14-B763F03286E7}" type="presParOf" srcId="{DB820B37-85FE-3748-823C-76A97362A493}" destId="{ECC14D83-1E9B-3546-9818-9BE14FC67DFA}" srcOrd="1" destOrd="0" presId="urn:microsoft.com/office/officeart/2008/layout/HalfCircleOrganizationChart"/>
    <dgm:cxn modelId="{AE90D2FA-FA65-954A-B18F-8E9E59888002}" type="presParOf" srcId="{DB820B37-85FE-3748-823C-76A97362A493}" destId="{96F49F85-6D95-554C-B799-DA9D800479D7}" srcOrd="2" destOrd="0" presId="urn:microsoft.com/office/officeart/2008/layout/HalfCircleOrganizationChart"/>
    <dgm:cxn modelId="{18B4904A-3614-AF40-9C8C-40F071084E89}" type="presParOf" srcId="{BCAAAEDD-BC8A-3244-A83C-F08A64C7A1EE}" destId="{1F63F7AC-13A6-304C-9F8D-C513E93A0D88}" srcOrd="4" destOrd="0" presId="urn:microsoft.com/office/officeart/2008/layout/HalfCircleOrganizationChart"/>
    <dgm:cxn modelId="{EB272A77-4C8E-1B42-82A9-5E0CDD0FB388}" type="presParOf" srcId="{BCAAAEDD-BC8A-3244-A83C-F08A64C7A1EE}" destId="{0C1F1AE7-5223-CF46-AC2B-563E046AAED1}" srcOrd="5" destOrd="0" presId="urn:microsoft.com/office/officeart/2008/layout/HalfCircleOrganizationChart"/>
    <dgm:cxn modelId="{50113117-A8D6-3E4D-9C74-D6CC2C97EC22}" type="presParOf" srcId="{0C1F1AE7-5223-CF46-AC2B-563E046AAED1}" destId="{58E7C63A-9C7A-3045-8455-564664B77423}" srcOrd="0" destOrd="0" presId="urn:microsoft.com/office/officeart/2008/layout/HalfCircleOrganizationChart"/>
    <dgm:cxn modelId="{2803AA4F-91BE-4C4A-940B-BFE29AF8AB33}" type="presParOf" srcId="{58E7C63A-9C7A-3045-8455-564664B77423}" destId="{42D28228-9D2F-6645-9C83-7FD15AEABFD6}" srcOrd="0" destOrd="0" presId="urn:microsoft.com/office/officeart/2008/layout/HalfCircleOrganizationChart"/>
    <dgm:cxn modelId="{DCAC8230-6729-3948-9C4F-9A758010D6F0}" type="presParOf" srcId="{58E7C63A-9C7A-3045-8455-564664B77423}" destId="{24D6B089-A9D5-C541-ABE2-6ED96EBFF897}" srcOrd="1" destOrd="0" presId="urn:microsoft.com/office/officeart/2008/layout/HalfCircleOrganizationChart"/>
    <dgm:cxn modelId="{5B92C135-4BE2-364F-9F81-D89F479D427F}" type="presParOf" srcId="{58E7C63A-9C7A-3045-8455-564664B77423}" destId="{4E4901ED-1964-414A-9668-C723779829DD}" srcOrd="2" destOrd="0" presId="urn:microsoft.com/office/officeart/2008/layout/HalfCircleOrganizationChart"/>
    <dgm:cxn modelId="{013CE7FF-CFC4-E640-9479-6FCDBD3D9F70}" type="presParOf" srcId="{58E7C63A-9C7A-3045-8455-564664B77423}" destId="{5565F63B-E0EC-6A42-A378-933A136B752A}" srcOrd="3" destOrd="0" presId="urn:microsoft.com/office/officeart/2008/layout/HalfCircleOrganizationChart"/>
    <dgm:cxn modelId="{769C1154-5493-7541-A313-6CF5F8E80DEB}" type="presParOf" srcId="{0C1F1AE7-5223-CF46-AC2B-563E046AAED1}" destId="{91B67378-F471-3F45-A4E9-109AF769A77A}" srcOrd="1" destOrd="0" presId="urn:microsoft.com/office/officeart/2008/layout/HalfCircleOrganizationChart"/>
    <dgm:cxn modelId="{0A7D963E-58ED-D94C-8E06-9F0C24E5ECC1}" type="presParOf" srcId="{0C1F1AE7-5223-CF46-AC2B-563E046AAED1}" destId="{26930DEB-1AA7-7B4D-8A45-3CEDE5CE6793}" srcOrd="2" destOrd="0" presId="urn:microsoft.com/office/officeart/2008/layout/HalfCircleOrganizationChart"/>
    <dgm:cxn modelId="{5B037DC0-EFE9-8543-926A-6408C7D809AD}" type="presParOf" srcId="{9C2BDBDB-4280-1B4B-94B5-F12E7DEEA715}" destId="{5E4DD444-3816-A141-96C4-149749550279}" srcOrd="2" destOrd="0" presId="urn:microsoft.com/office/officeart/2008/layout/HalfCircleOrganizationChart"/>
    <dgm:cxn modelId="{4B3DF216-7E3F-6543-A2E1-CA42B8664C0F}" type="presParOf" srcId="{5E4DD444-3816-A141-96C4-149749550279}" destId="{830E9159-C8A7-1C40-B50A-7277FD10FFF9}" srcOrd="0" destOrd="0" presId="urn:microsoft.com/office/officeart/2008/layout/HalfCircleOrganizationChart"/>
    <dgm:cxn modelId="{70FC7BF9-BAB7-714B-BCDF-1DCE67A38DF3}" type="presParOf" srcId="{5E4DD444-3816-A141-96C4-149749550279}" destId="{EC80D7C6-B049-8C48-90BD-4A9DBA51654E}" srcOrd="1" destOrd="0" presId="urn:microsoft.com/office/officeart/2008/layout/HalfCircleOrganizationChart"/>
    <dgm:cxn modelId="{26F0B295-41AA-9A42-A5F1-9994D5658785}" type="presParOf" srcId="{EC80D7C6-B049-8C48-90BD-4A9DBA51654E}" destId="{72B47D8B-643A-6C45-BEBA-619E3384FF0C}" srcOrd="0" destOrd="0" presId="urn:microsoft.com/office/officeart/2008/layout/HalfCircleOrganizationChart"/>
    <dgm:cxn modelId="{436F5006-A9DD-0541-B2F1-730F96AA330C}" type="presParOf" srcId="{72B47D8B-643A-6C45-BEBA-619E3384FF0C}" destId="{9871EF41-79B3-EA40-A4E8-4A0CB779A620}" srcOrd="0" destOrd="0" presId="urn:microsoft.com/office/officeart/2008/layout/HalfCircleOrganizationChart"/>
    <dgm:cxn modelId="{4D5CC186-7064-0344-B8D3-FB28FEF1B6D6}" type="presParOf" srcId="{72B47D8B-643A-6C45-BEBA-619E3384FF0C}" destId="{9193759D-EE0F-854C-9412-F9FE8A82F22A}" srcOrd="1" destOrd="0" presId="urn:microsoft.com/office/officeart/2008/layout/HalfCircleOrganizationChart"/>
    <dgm:cxn modelId="{7131DA85-CB47-AC40-82ED-2CE709DA32C0}" type="presParOf" srcId="{72B47D8B-643A-6C45-BEBA-619E3384FF0C}" destId="{7305404F-08E8-B245-A473-506B698CDCAF}" srcOrd="2" destOrd="0" presId="urn:microsoft.com/office/officeart/2008/layout/HalfCircleOrganizationChart"/>
    <dgm:cxn modelId="{CFFB725D-B139-E645-91D0-41B413A9D21F}" type="presParOf" srcId="{72B47D8B-643A-6C45-BEBA-619E3384FF0C}" destId="{19905286-55E6-D44D-874E-CE0147979991}" srcOrd="3" destOrd="0" presId="urn:microsoft.com/office/officeart/2008/layout/HalfCircleOrganizationChart"/>
    <dgm:cxn modelId="{BA1EF423-81CC-4149-8C6C-6AE8DBCF4AE4}" type="presParOf" srcId="{EC80D7C6-B049-8C48-90BD-4A9DBA51654E}" destId="{40839444-028C-1247-A2B4-C078028AAD90}" srcOrd="1" destOrd="0" presId="urn:microsoft.com/office/officeart/2008/layout/HalfCircleOrganizationChart"/>
    <dgm:cxn modelId="{6FD9D79A-AB72-C246-84DF-3FB8B2E788F9}" type="presParOf" srcId="{EC80D7C6-B049-8C48-90BD-4A9DBA51654E}" destId="{8AC3A28A-8DE9-3B4D-ABBE-86A4AA02BA0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749982-7F2D-40C7-AD14-33FB9220159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CA88998-70CF-47BA-A69F-7AB253C6FDB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/>
            <a:t>Emisión de normas</a:t>
          </a:r>
          <a:endParaRPr lang="en-US"/>
        </a:p>
      </dgm:t>
    </dgm:pt>
    <dgm:pt modelId="{593D124E-9D94-44EE-92D2-2D33F68ABBF7}" type="parTrans" cxnId="{72CF27E6-3A74-4192-ADB3-76CB7DD8253E}">
      <dgm:prSet/>
      <dgm:spPr/>
      <dgm:t>
        <a:bodyPr/>
        <a:lstStyle/>
        <a:p>
          <a:endParaRPr lang="en-US"/>
        </a:p>
      </dgm:t>
    </dgm:pt>
    <dgm:pt modelId="{ACEE6499-5A9F-4756-887A-A5155BEDED4F}" type="sibTrans" cxnId="{72CF27E6-3A74-4192-ADB3-76CB7DD8253E}">
      <dgm:prSet/>
      <dgm:spPr/>
      <dgm:t>
        <a:bodyPr/>
        <a:lstStyle/>
        <a:p>
          <a:endParaRPr lang="en-US"/>
        </a:p>
      </dgm:t>
    </dgm:pt>
    <dgm:pt modelId="{DEB6024C-0335-4FFB-8A12-5DE0A69BB35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/>
            <a:t>Coordinación con sujetos obligados</a:t>
          </a:r>
          <a:endParaRPr lang="en-US"/>
        </a:p>
      </dgm:t>
    </dgm:pt>
    <dgm:pt modelId="{18A9E624-F41A-41A4-A831-1DC65CC63696}" type="parTrans" cxnId="{9C0930DD-A901-4A87-AB09-3BE8798A5A80}">
      <dgm:prSet/>
      <dgm:spPr/>
      <dgm:t>
        <a:bodyPr/>
        <a:lstStyle/>
        <a:p>
          <a:endParaRPr lang="en-US"/>
        </a:p>
      </dgm:t>
    </dgm:pt>
    <dgm:pt modelId="{DC36814C-CC48-47C3-B70A-1644B0158EBA}" type="sibTrans" cxnId="{9C0930DD-A901-4A87-AB09-3BE8798A5A80}">
      <dgm:prSet/>
      <dgm:spPr/>
      <dgm:t>
        <a:bodyPr/>
        <a:lstStyle/>
        <a:p>
          <a:endParaRPr lang="en-US"/>
        </a:p>
      </dgm:t>
    </dgm:pt>
    <dgm:pt modelId="{3C803B75-3A2E-4D55-94F0-54ACF334FA5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/>
            <a:t>Entendimiento </a:t>
          </a:r>
          <a:r>
            <a:rPr lang="es-MX">
              <a:sym typeface="Wingdings" panose="05000000000000000000" pitchFamily="2" charset="2"/>
            </a:rPr>
            <a:t></a:t>
          </a:r>
          <a:r>
            <a:rPr lang="es-MX"/>
            <a:t> Adopción </a:t>
          </a:r>
          <a:r>
            <a:rPr lang="es-MX">
              <a:sym typeface="Wingdings" panose="05000000000000000000" pitchFamily="2" charset="2"/>
            </a:rPr>
            <a:t></a:t>
          </a:r>
          <a:r>
            <a:rPr lang="es-MX"/>
            <a:t>Adaptación</a:t>
          </a:r>
          <a:endParaRPr lang="en-US"/>
        </a:p>
      </dgm:t>
    </dgm:pt>
    <dgm:pt modelId="{8FC6E891-6A95-4B7B-A9F8-20E0CDD245ED}" type="parTrans" cxnId="{ED957E7A-E03A-4152-88F0-D193D1CDA4F0}">
      <dgm:prSet/>
      <dgm:spPr/>
      <dgm:t>
        <a:bodyPr/>
        <a:lstStyle/>
        <a:p>
          <a:endParaRPr lang="en-US"/>
        </a:p>
      </dgm:t>
    </dgm:pt>
    <dgm:pt modelId="{633D5179-DDAC-40F6-B53F-2A2CAE64E3E0}" type="sibTrans" cxnId="{ED957E7A-E03A-4152-88F0-D193D1CDA4F0}">
      <dgm:prSet/>
      <dgm:spPr/>
      <dgm:t>
        <a:bodyPr/>
        <a:lstStyle/>
        <a:p>
          <a:endParaRPr lang="en-US"/>
        </a:p>
      </dgm:t>
    </dgm:pt>
    <dgm:pt modelId="{7EB27E49-BB45-4025-AB1D-2CC7040D90C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/>
            <a:t>Vinculación con otras Leyes</a:t>
          </a:r>
          <a:endParaRPr lang="en-US"/>
        </a:p>
      </dgm:t>
    </dgm:pt>
    <dgm:pt modelId="{18202E3D-080A-4F2F-A6E6-E810E65CD9E0}" type="parTrans" cxnId="{267E0B92-B2B3-4CD4-8CC4-D32B4A4E34A3}">
      <dgm:prSet/>
      <dgm:spPr/>
      <dgm:t>
        <a:bodyPr/>
        <a:lstStyle/>
        <a:p>
          <a:endParaRPr lang="en-US"/>
        </a:p>
      </dgm:t>
    </dgm:pt>
    <dgm:pt modelId="{FCA11EE6-C71F-4682-903B-59A35BDF00EF}" type="sibTrans" cxnId="{267E0B92-B2B3-4CD4-8CC4-D32B4A4E34A3}">
      <dgm:prSet/>
      <dgm:spPr/>
      <dgm:t>
        <a:bodyPr/>
        <a:lstStyle/>
        <a:p>
          <a:endParaRPr lang="en-US"/>
        </a:p>
      </dgm:t>
    </dgm:pt>
    <dgm:pt modelId="{8899AEE7-27C1-43D0-BBE9-01AA4BBCEFD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/>
            <a:t>Vigilancia de los ORFIS</a:t>
          </a:r>
          <a:endParaRPr lang="en-US"/>
        </a:p>
      </dgm:t>
    </dgm:pt>
    <dgm:pt modelId="{AF3A37FE-4F62-4E2B-A663-5F0732D68611}" type="parTrans" cxnId="{A64A52DC-87E2-4571-A88F-844ECF6C9010}">
      <dgm:prSet/>
      <dgm:spPr/>
      <dgm:t>
        <a:bodyPr/>
        <a:lstStyle/>
        <a:p>
          <a:endParaRPr lang="en-US"/>
        </a:p>
      </dgm:t>
    </dgm:pt>
    <dgm:pt modelId="{B8832F08-6634-4893-A354-279DF3D34C59}" type="sibTrans" cxnId="{A64A52DC-87E2-4571-A88F-844ECF6C9010}">
      <dgm:prSet/>
      <dgm:spPr/>
      <dgm:t>
        <a:bodyPr/>
        <a:lstStyle/>
        <a:p>
          <a:endParaRPr lang="en-US"/>
        </a:p>
      </dgm:t>
    </dgm:pt>
    <dgm:pt modelId="{6FD8931B-7530-4B08-8665-17D1DCEE7B7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/>
            <a:t>Apoyo $ a municipios</a:t>
          </a:r>
          <a:endParaRPr lang="en-US"/>
        </a:p>
      </dgm:t>
    </dgm:pt>
    <dgm:pt modelId="{CA2D1332-B21F-49AD-9ECD-DDC9EC7BED60}" type="parTrans" cxnId="{8D3CBB81-75E6-46A6-A3BC-2F805ED88A70}">
      <dgm:prSet/>
      <dgm:spPr/>
      <dgm:t>
        <a:bodyPr/>
        <a:lstStyle/>
        <a:p>
          <a:endParaRPr lang="en-US"/>
        </a:p>
      </dgm:t>
    </dgm:pt>
    <dgm:pt modelId="{19106A47-32FF-4B2C-95AC-010AF4BA1B04}" type="sibTrans" cxnId="{8D3CBB81-75E6-46A6-A3BC-2F805ED88A70}">
      <dgm:prSet/>
      <dgm:spPr/>
      <dgm:t>
        <a:bodyPr/>
        <a:lstStyle/>
        <a:p>
          <a:endParaRPr lang="en-US"/>
        </a:p>
      </dgm:t>
    </dgm:pt>
    <dgm:pt modelId="{AA063BCA-4BC7-4788-BE0D-08BADB45860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/>
            <a:t>SEVAC</a:t>
          </a:r>
          <a:endParaRPr lang="en-US"/>
        </a:p>
      </dgm:t>
    </dgm:pt>
    <dgm:pt modelId="{D66DAC3A-EB78-4B47-B64C-4A1637B4B483}" type="parTrans" cxnId="{CA7242B0-A161-44F5-A39A-2A8BC33731D6}">
      <dgm:prSet/>
      <dgm:spPr/>
      <dgm:t>
        <a:bodyPr/>
        <a:lstStyle/>
        <a:p>
          <a:endParaRPr lang="en-US"/>
        </a:p>
      </dgm:t>
    </dgm:pt>
    <dgm:pt modelId="{640597F0-54FF-4983-8AFD-EC232ED96C08}" type="sibTrans" cxnId="{CA7242B0-A161-44F5-A39A-2A8BC33731D6}">
      <dgm:prSet/>
      <dgm:spPr/>
      <dgm:t>
        <a:bodyPr/>
        <a:lstStyle/>
        <a:p>
          <a:endParaRPr lang="en-US"/>
        </a:p>
      </dgm:t>
    </dgm:pt>
    <dgm:pt modelId="{98701F00-D773-4E0D-AB29-960B3E760497}" type="pres">
      <dgm:prSet presAssocID="{F5749982-7F2D-40C7-AD14-33FB92201590}" presName="root" presStyleCnt="0">
        <dgm:presLayoutVars>
          <dgm:dir/>
          <dgm:resizeHandles val="exact"/>
        </dgm:presLayoutVars>
      </dgm:prSet>
      <dgm:spPr/>
    </dgm:pt>
    <dgm:pt modelId="{45C9C4D0-C0A7-47DB-B187-995D68704F6B}" type="pres">
      <dgm:prSet presAssocID="{5CA88998-70CF-47BA-A69F-7AB253C6FDB9}" presName="compNode" presStyleCnt="0"/>
      <dgm:spPr/>
    </dgm:pt>
    <dgm:pt modelId="{D74055DA-9C7D-4972-83DB-7EE5C02488FA}" type="pres">
      <dgm:prSet presAssocID="{5CA88998-70CF-47BA-A69F-7AB253C6FDB9}" presName="iconBgRect" presStyleLbl="bgShp" presStyleIdx="0" presStyleCnt="7"/>
      <dgm:spPr/>
    </dgm:pt>
    <dgm:pt modelId="{54F1A2E6-C9CA-4403-B2B6-3223CDA42791}" type="pres">
      <dgm:prSet presAssocID="{5CA88998-70CF-47BA-A69F-7AB253C6FDB9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964CDC69-8E3E-443E-9637-07361F929882}" type="pres">
      <dgm:prSet presAssocID="{5CA88998-70CF-47BA-A69F-7AB253C6FDB9}" presName="spaceRect" presStyleCnt="0"/>
      <dgm:spPr/>
    </dgm:pt>
    <dgm:pt modelId="{AE83B846-817C-4DBE-9E9C-02EE4FAFAA1F}" type="pres">
      <dgm:prSet presAssocID="{5CA88998-70CF-47BA-A69F-7AB253C6FDB9}" presName="textRect" presStyleLbl="revTx" presStyleIdx="0" presStyleCnt="7">
        <dgm:presLayoutVars>
          <dgm:chMax val="1"/>
          <dgm:chPref val="1"/>
        </dgm:presLayoutVars>
      </dgm:prSet>
      <dgm:spPr/>
    </dgm:pt>
    <dgm:pt modelId="{A0374223-3A1C-4946-A416-57068896211B}" type="pres">
      <dgm:prSet presAssocID="{ACEE6499-5A9F-4756-887A-A5155BEDED4F}" presName="sibTrans" presStyleCnt="0"/>
      <dgm:spPr/>
    </dgm:pt>
    <dgm:pt modelId="{19F5A7BA-CEC5-47B5-9A6B-E18670B3C5C7}" type="pres">
      <dgm:prSet presAssocID="{DEB6024C-0335-4FFB-8A12-5DE0A69BB353}" presName="compNode" presStyleCnt="0"/>
      <dgm:spPr/>
    </dgm:pt>
    <dgm:pt modelId="{44EBCD4A-3F16-4BE8-B35A-1EA5D0D62124}" type="pres">
      <dgm:prSet presAssocID="{DEB6024C-0335-4FFB-8A12-5DE0A69BB353}" presName="iconBgRect" presStyleLbl="bgShp" presStyleIdx="1" presStyleCnt="7"/>
      <dgm:spPr/>
    </dgm:pt>
    <dgm:pt modelId="{8BA73B0A-125D-488B-B89C-D1134B4C6B07}" type="pres">
      <dgm:prSet presAssocID="{DEB6024C-0335-4FFB-8A12-5DE0A69BB353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6357D72C-664A-4933-BCA6-AB19EA7F565F}" type="pres">
      <dgm:prSet presAssocID="{DEB6024C-0335-4FFB-8A12-5DE0A69BB353}" presName="spaceRect" presStyleCnt="0"/>
      <dgm:spPr/>
    </dgm:pt>
    <dgm:pt modelId="{6165EB44-78CF-46B9-8F8C-162653B7108F}" type="pres">
      <dgm:prSet presAssocID="{DEB6024C-0335-4FFB-8A12-5DE0A69BB353}" presName="textRect" presStyleLbl="revTx" presStyleIdx="1" presStyleCnt="7">
        <dgm:presLayoutVars>
          <dgm:chMax val="1"/>
          <dgm:chPref val="1"/>
        </dgm:presLayoutVars>
      </dgm:prSet>
      <dgm:spPr/>
    </dgm:pt>
    <dgm:pt modelId="{66A94D4B-78A9-4365-9A0F-4152A01358BF}" type="pres">
      <dgm:prSet presAssocID="{DC36814C-CC48-47C3-B70A-1644B0158EBA}" presName="sibTrans" presStyleCnt="0"/>
      <dgm:spPr/>
    </dgm:pt>
    <dgm:pt modelId="{E3292467-8A02-4A55-B4B3-454750A5B9B6}" type="pres">
      <dgm:prSet presAssocID="{3C803B75-3A2E-4D55-94F0-54ACF334FA5C}" presName="compNode" presStyleCnt="0"/>
      <dgm:spPr/>
    </dgm:pt>
    <dgm:pt modelId="{96767C6C-D81E-4234-951E-473106C51D14}" type="pres">
      <dgm:prSet presAssocID="{3C803B75-3A2E-4D55-94F0-54ACF334FA5C}" presName="iconBgRect" presStyleLbl="bgShp" presStyleIdx="2" presStyleCnt="7"/>
      <dgm:spPr/>
    </dgm:pt>
    <dgm:pt modelId="{394BA09F-63B0-4914-BF30-3F8572A10077}" type="pres">
      <dgm:prSet presAssocID="{3C803B75-3A2E-4D55-94F0-54ACF334FA5C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75C8BB8-E8A9-4D9F-AD17-A93DDA5355AB}" type="pres">
      <dgm:prSet presAssocID="{3C803B75-3A2E-4D55-94F0-54ACF334FA5C}" presName="spaceRect" presStyleCnt="0"/>
      <dgm:spPr/>
    </dgm:pt>
    <dgm:pt modelId="{8A84755C-9485-4E92-B363-CB1A3451DB67}" type="pres">
      <dgm:prSet presAssocID="{3C803B75-3A2E-4D55-94F0-54ACF334FA5C}" presName="textRect" presStyleLbl="revTx" presStyleIdx="2" presStyleCnt="7">
        <dgm:presLayoutVars>
          <dgm:chMax val="1"/>
          <dgm:chPref val="1"/>
        </dgm:presLayoutVars>
      </dgm:prSet>
      <dgm:spPr/>
    </dgm:pt>
    <dgm:pt modelId="{55C77C1E-AF24-4339-8BDF-03F963447E64}" type="pres">
      <dgm:prSet presAssocID="{633D5179-DDAC-40F6-B53F-2A2CAE64E3E0}" presName="sibTrans" presStyleCnt="0"/>
      <dgm:spPr/>
    </dgm:pt>
    <dgm:pt modelId="{4CAD9523-E52B-49F4-9A8D-DEBDD6CE6D24}" type="pres">
      <dgm:prSet presAssocID="{7EB27E49-BB45-4025-AB1D-2CC7040D90C0}" presName="compNode" presStyleCnt="0"/>
      <dgm:spPr/>
    </dgm:pt>
    <dgm:pt modelId="{D1021CEE-8534-42AE-8C7A-5F979E406C74}" type="pres">
      <dgm:prSet presAssocID="{7EB27E49-BB45-4025-AB1D-2CC7040D90C0}" presName="iconBgRect" presStyleLbl="bgShp" presStyleIdx="3" presStyleCnt="7"/>
      <dgm:spPr/>
    </dgm:pt>
    <dgm:pt modelId="{632C901D-81D5-4CB0-A925-5094BAFB5D11}" type="pres">
      <dgm:prSet presAssocID="{7EB27E49-BB45-4025-AB1D-2CC7040D90C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F6B93E35-67CA-4647-A084-3984A49854DD}" type="pres">
      <dgm:prSet presAssocID="{7EB27E49-BB45-4025-AB1D-2CC7040D90C0}" presName="spaceRect" presStyleCnt="0"/>
      <dgm:spPr/>
    </dgm:pt>
    <dgm:pt modelId="{5149C806-EB4C-4C33-89E3-D8617954C93E}" type="pres">
      <dgm:prSet presAssocID="{7EB27E49-BB45-4025-AB1D-2CC7040D90C0}" presName="textRect" presStyleLbl="revTx" presStyleIdx="3" presStyleCnt="7">
        <dgm:presLayoutVars>
          <dgm:chMax val="1"/>
          <dgm:chPref val="1"/>
        </dgm:presLayoutVars>
      </dgm:prSet>
      <dgm:spPr/>
    </dgm:pt>
    <dgm:pt modelId="{FE07F9CC-AB13-4518-956F-113FE22F9E16}" type="pres">
      <dgm:prSet presAssocID="{FCA11EE6-C71F-4682-903B-59A35BDF00EF}" presName="sibTrans" presStyleCnt="0"/>
      <dgm:spPr/>
    </dgm:pt>
    <dgm:pt modelId="{C3876DA8-0EDD-4117-9FE4-EEFEEF915A05}" type="pres">
      <dgm:prSet presAssocID="{8899AEE7-27C1-43D0-BBE9-01AA4BBCEFD4}" presName="compNode" presStyleCnt="0"/>
      <dgm:spPr/>
    </dgm:pt>
    <dgm:pt modelId="{C3430C41-3142-410E-BCF2-4E1543CF064F}" type="pres">
      <dgm:prSet presAssocID="{8899AEE7-27C1-43D0-BBE9-01AA4BBCEFD4}" presName="iconBgRect" presStyleLbl="bgShp" presStyleIdx="4" presStyleCnt="7"/>
      <dgm:spPr/>
    </dgm:pt>
    <dgm:pt modelId="{8021B069-FF26-45DC-ACBB-4EDF0CD07B2D}" type="pres">
      <dgm:prSet presAssocID="{8899AEE7-27C1-43D0-BBE9-01AA4BBCEFD4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 Sign"/>
        </a:ext>
      </dgm:extLst>
    </dgm:pt>
    <dgm:pt modelId="{E986B297-08EA-438B-9AFE-96BD46BF6E2D}" type="pres">
      <dgm:prSet presAssocID="{8899AEE7-27C1-43D0-BBE9-01AA4BBCEFD4}" presName="spaceRect" presStyleCnt="0"/>
      <dgm:spPr/>
    </dgm:pt>
    <dgm:pt modelId="{032958F0-92D0-42B4-A4E8-CF2C49587CB2}" type="pres">
      <dgm:prSet presAssocID="{8899AEE7-27C1-43D0-BBE9-01AA4BBCEFD4}" presName="textRect" presStyleLbl="revTx" presStyleIdx="4" presStyleCnt="7">
        <dgm:presLayoutVars>
          <dgm:chMax val="1"/>
          <dgm:chPref val="1"/>
        </dgm:presLayoutVars>
      </dgm:prSet>
      <dgm:spPr/>
    </dgm:pt>
    <dgm:pt modelId="{CFF22BC3-3E18-4821-B2A0-5B00336197E8}" type="pres">
      <dgm:prSet presAssocID="{B8832F08-6634-4893-A354-279DF3D34C59}" presName="sibTrans" presStyleCnt="0"/>
      <dgm:spPr/>
    </dgm:pt>
    <dgm:pt modelId="{64B23704-72A7-43DF-9CCF-AAE6A99932BC}" type="pres">
      <dgm:prSet presAssocID="{6FD8931B-7530-4B08-8665-17D1DCEE7B7B}" presName="compNode" presStyleCnt="0"/>
      <dgm:spPr/>
    </dgm:pt>
    <dgm:pt modelId="{6A04EA71-48FC-469E-9D4B-337ED269A06F}" type="pres">
      <dgm:prSet presAssocID="{6FD8931B-7530-4B08-8665-17D1DCEE7B7B}" presName="iconBgRect" presStyleLbl="bgShp" presStyleIdx="5" presStyleCnt="7"/>
      <dgm:spPr/>
    </dgm:pt>
    <dgm:pt modelId="{68F3D8AB-2302-49E3-9EB4-A16CA6A8651C}" type="pres">
      <dgm:prSet presAssocID="{6FD8931B-7530-4B08-8665-17D1DCEE7B7B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6D2A8F0-A5E9-4CDC-923D-6DE9C9E2C112}" type="pres">
      <dgm:prSet presAssocID="{6FD8931B-7530-4B08-8665-17D1DCEE7B7B}" presName="spaceRect" presStyleCnt="0"/>
      <dgm:spPr/>
    </dgm:pt>
    <dgm:pt modelId="{7C74AC50-115F-4587-83BE-48603542B276}" type="pres">
      <dgm:prSet presAssocID="{6FD8931B-7530-4B08-8665-17D1DCEE7B7B}" presName="textRect" presStyleLbl="revTx" presStyleIdx="5" presStyleCnt="7">
        <dgm:presLayoutVars>
          <dgm:chMax val="1"/>
          <dgm:chPref val="1"/>
        </dgm:presLayoutVars>
      </dgm:prSet>
      <dgm:spPr/>
    </dgm:pt>
    <dgm:pt modelId="{5B3B8D1D-CBA1-4C41-A6A3-2D3769A2BF5C}" type="pres">
      <dgm:prSet presAssocID="{19106A47-32FF-4B2C-95AC-010AF4BA1B04}" presName="sibTrans" presStyleCnt="0"/>
      <dgm:spPr/>
    </dgm:pt>
    <dgm:pt modelId="{2234BB0B-E24C-4AF6-9D81-E32CA92E4D8A}" type="pres">
      <dgm:prSet presAssocID="{AA063BCA-4BC7-4788-BE0D-08BADB458604}" presName="compNode" presStyleCnt="0"/>
      <dgm:spPr/>
    </dgm:pt>
    <dgm:pt modelId="{32E42147-DF20-4ADA-8377-E04C663170EA}" type="pres">
      <dgm:prSet presAssocID="{AA063BCA-4BC7-4788-BE0D-08BADB458604}" presName="iconBgRect" presStyleLbl="bgShp" presStyleIdx="6" presStyleCnt="7"/>
      <dgm:spPr/>
    </dgm:pt>
    <dgm:pt modelId="{42369C72-867C-4E7C-828F-50AD9B3B019B}" type="pres">
      <dgm:prSet presAssocID="{AA063BCA-4BC7-4788-BE0D-08BADB45860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59B2020C-208B-4DCC-8211-62A9D182B107}" type="pres">
      <dgm:prSet presAssocID="{AA063BCA-4BC7-4788-BE0D-08BADB458604}" presName="spaceRect" presStyleCnt="0"/>
      <dgm:spPr/>
    </dgm:pt>
    <dgm:pt modelId="{4F49CA11-DB37-48AE-9643-876317606B16}" type="pres">
      <dgm:prSet presAssocID="{AA063BCA-4BC7-4788-BE0D-08BADB458604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C3BC3E09-70E9-2845-8E7E-D499F45F5D63}" type="presOf" srcId="{5CA88998-70CF-47BA-A69F-7AB253C6FDB9}" destId="{AE83B846-817C-4DBE-9E9C-02EE4FAFAA1F}" srcOrd="0" destOrd="0" presId="urn:microsoft.com/office/officeart/2018/5/layout/IconCircleLabelList"/>
    <dgm:cxn modelId="{5A85C143-85AE-9D4C-BA63-B982E709AEB0}" type="presOf" srcId="{AA063BCA-4BC7-4788-BE0D-08BADB458604}" destId="{4F49CA11-DB37-48AE-9643-876317606B16}" srcOrd="0" destOrd="0" presId="urn:microsoft.com/office/officeart/2018/5/layout/IconCircleLabelList"/>
    <dgm:cxn modelId="{D6765872-CFEC-844C-8291-C6DA2932866A}" type="presOf" srcId="{8899AEE7-27C1-43D0-BBE9-01AA4BBCEFD4}" destId="{032958F0-92D0-42B4-A4E8-CF2C49587CB2}" srcOrd="0" destOrd="0" presId="urn:microsoft.com/office/officeart/2018/5/layout/IconCircleLabelList"/>
    <dgm:cxn modelId="{ED957E7A-E03A-4152-88F0-D193D1CDA4F0}" srcId="{F5749982-7F2D-40C7-AD14-33FB92201590}" destId="{3C803B75-3A2E-4D55-94F0-54ACF334FA5C}" srcOrd="2" destOrd="0" parTransId="{8FC6E891-6A95-4B7B-A9F8-20E0CDD245ED}" sibTransId="{633D5179-DDAC-40F6-B53F-2A2CAE64E3E0}"/>
    <dgm:cxn modelId="{9E47307B-4AAE-C444-8513-4F6D0FE34807}" type="presOf" srcId="{3C803B75-3A2E-4D55-94F0-54ACF334FA5C}" destId="{8A84755C-9485-4E92-B363-CB1A3451DB67}" srcOrd="0" destOrd="0" presId="urn:microsoft.com/office/officeart/2018/5/layout/IconCircleLabelList"/>
    <dgm:cxn modelId="{8D3CBB81-75E6-46A6-A3BC-2F805ED88A70}" srcId="{F5749982-7F2D-40C7-AD14-33FB92201590}" destId="{6FD8931B-7530-4B08-8665-17D1DCEE7B7B}" srcOrd="5" destOrd="0" parTransId="{CA2D1332-B21F-49AD-9ECD-DDC9EC7BED60}" sibTransId="{19106A47-32FF-4B2C-95AC-010AF4BA1B04}"/>
    <dgm:cxn modelId="{267E0B92-B2B3-4CD4-8CC4-D32B4A4E34A3}" srcId="{F5749982-7F2D-40C7-AD14-33FB92201590}" destId="{7EB27E49-BB45-4025-AB1D-2CC7040D90C0}" srcOrd="3" destOrd="0" parTransId="{18202E3D-080A-4F2F-A6E6-E810E65CD9E0}" sibTransId="{FCA11EE6-C71F-4682-903B-59A35BDF00EF}"/>
    <dgm:cxn modelId="{CA7242B0-A161-44F5-A39A-2A8BC33731D6}" srcId="{F5749982-7F2D-40C7-AD14-33FB92201590}" destId="{AA063BCA-4BC7-4788-BE0D-08BADB458604}" srcOrd="6" destOrd="0" parTransId="{D66DAC3A-EB78-4B47-B64C-4A1637B4B483}" sibTransId="{640597F0-54FF-4983-8AFD-EC232ED96C08}"/>
    <dgm:cxn modelId="{43FBEFB4-28FC-3C4C-B7DB-ACB6F8EE5D92}" type="presOf" srcId="{F5749982-7F2D-40C7-AD14-33FB92201590}" destId="{98701F00-D773-4E0D-AB29-960B3E760497}" srcOrd="0" destOrd="0" presId="urn:microsoft.com/office/officeart/2018/5/layout/IconCircleLabelList"/>
    <dgm:cxn modelId="{AA5E07B9-79EE-3542-988C-6E37D973B4A8}" type="presOf" srcId="{7EB27E49-BB45-4025-AB1D-2CC7040D90C0}" destId="{5149C806-EB4C-4C33-89E3-D8617954C93E}" srcOrd="0" destOrd="0" presId="urn:microsoft.com/office/officeart/2018/5/layout/IconCircleLabelList"/>
    <dgm:cxn modelId="{A64A52DC-87E2-4571-A88F-844ECF6C9010}" srcId="{F5749982-7F2D-40C7-AD14-33FB92201590}" destId="{8899AEE7-27C1-43D0-BBE9-01AA4BBCEFD4}" srcOrd="4" destOrd="0" parTransId="{AF3A37FE-4F62-4E2B-A663-5F0732D68611}" sibTransId="{B8832F08-6634-4893-A354-279DF3D34C59}"/>
    <dgm:cxn modelId="{9C0930DD-A901-4A87-AB09-3BE8798A5A80}" srcId="{F5749982-7F2D-40C7-AD14-33FB92201590}" destId="{DEB6024C-0335-4FFB-8A12-5DE0A69BB353}" srcOrd="1" destOrd="0" parTransId="{18A9E624-F41A-41A4-A831-1DC65CC63696}" sibTransId="{DC36814C-CC48-47C3-B70A-1644B0158EBA}"/>
    <dgm:cxn modelId="{E65041DE-D8BA-6445-BF80-10AEED6563E2}" type="presOf" srcId="{6FD8931B-7530-4B08-8665-17D1DCEE7B7B}" destId="{7C74AC50-115F-4587-83BE-48603542B276}" srcOrd="0" destOrd="0" presId="urn:microsoft.com/office/officeart/2018/5/layout/IconCircleLabelList"/>
    <dgm:cxn modelId="{72CF27E6-3A74-4192-ADB3-76CB7DD8253E}" srcId="{F5749982-7F2D-40C7-AD14-33FB92201590}" destId="{5CA88998-70CF-47BA-A69F-7AB253C6FDB9}" srcOrd="0" destOrd="0" parTransId="{593D124E-9D94-44EE-92D2-2D33F68ABBF7}" sibTransId="{ACEE6499-5A9F-4756-887A-A5155BEDED4F}"/>
    <dgm:cxn modelId="{F9568AFC-7594-8148-A6CE-23662EBEF669}" type="presOf" srcId="{DEB6024C-0335-4FFB-8A12-5DE0A69BB353}" destId="{6165EB44-78CF-46B9-8F8C-162653B7108F}" srcOrd="0" destOrd="0" presId="urn:microsoft.com/office/officeart/2018/5/layout/IconCircleLabelList"/>
    <dgm:cxn modelId="{760AFDE4-EEA4-A549-9D6B-C852DF7077CE}" type="presParOf" srcId="{98701F00-D773-4E0D-AB29-960B3E760497}" destId="{45C9C4D0-C0A7-47DB-B187-995D68704F6B}" srcOrd="0" destOrd="0" presId="urn:microsoft.com/office/officeart/2018/5/layout/IconCircleLabelList"/>
    <dgm:cxn modelId="{3F001D01-7E9B-B84D-A7E0-9B4DEFC27CEF}" type="presParOf" srcId="{45C9C4D0-C0A7-47DB-B187-995D68704F6B}" destId="{D74055DA-9C7D-4972-83DB-7EE5C02488FA}" srcOrd="0" destOrd="0" presId="urn:microsoft.com/office/officeart/2018/5/layout/IconCircleLabelList"/>
    <dgm:cxn modelId="{84306FE9-4DD1-F541-B147-098E802CC223}" type="presParOf" srcId="{45C9C4D0-C0A7-47DB-B187-995D68704F6B}" destId="{54F1A2E6-C9CA-4403-B2B6-3223CDA42791}" srcOrd="1" destOrd="0" presId="urn:microsoft.com/office/officeart/2018/5/layout/IconCircleLabelList"/>
    <dgm:cxn modelId="{BEE78DA8-C35F-1C4F-A237-B03F5D8AEA36}" type="presParOf" srcId="{45C9C4D0-C0A7-47DB-B187-995D68704F6B}" destId="{964CDC69-8E3E-443E-9637-07361F929882}" srcOrd="2" destOrd="0" presId="urn:microsoft.com/office/officeart/2018/5/layout/IconCircleLabelList"/>
    <dgm:cxn modelId="{99437E89-BC39-6146-9C99-8D9870B98AB1}" type="presParOf" srcId="{45C9C4D0-C0A7-47DB-B187-995D68704F6B}" destId="{AE83B846-817C-4DBE-9E9C-02EE4FAFAA1F}" srcOrd="3" destOrd="0" presId="urn:microsoft.com/office/officeart/2018/5/layout/IconCircleLabelList"/>
    <dgm:cxn modelId="{88ACA67D-F8E8-A04B-BF77-F4ED28C1616D}" type="presParOf" srcId="{98701F00-D773-4E0D-AB29-960B3E760497}" destId="{A0374223-3A1C-4946-A416-57068896211B}" srcOrd="1" destOrd="0" presId="urn:microsoft.com/office/officeart/2018/5/layout/IconCircleLabelList"/>
    <dgm:cxn modelId="{DC6D1DB0-85C0-C742-9FF5-0EFFC062E813}" type="presParOf" srcId="{98701F00-D773-4E0D-AB29-960B3E760497}" destId="{19F5A7BA-CEC5-47B5-9A6B-E18670B3C5C7}" srcOrd="2" destOrd="0" presId="urn:microsoft.com/office/officeart/2018/5/layout/IconCircleLabelList"/>
    <dgm:cxn modelId="{6A4E27D0-6EF6-D947-9FA6-E8E6F643357E}" type="presParOf" srcId="{19F5A7BA-CEC5-47B5-9A6B-E18670B3C5C7}" destId="{44EBCD4A-3F16-4BE8-B35A-1EA5D0D62124}" srcOrd="0" destOrd="0" presId="urn:microsoft.com/office/officeart/2018/5/layout/IconCircleLabelList"/>
    <dgm:cxn modelId="{E3AD3558-14A5-0F46-B72B-7748DCD12D65}" type="presParOf" srcId="{19F5A7BA-CEC5-47B5-9A6B-E18670B3C5C7}" destId="{8BA73B0A-125D-488B-B89C-D1134B4C6B07}" srcOrd="1" destOrd="0" presId="urn:microsoft.com/office/officeart/2018/5/layout/IconCircleLabelList"/>
    <dgm:cxn modelId="{B7A29A56-C2B7-1C43-976D-9132B4C17F39}" type="presParOf" srcId="{19F5A7BA-CEC5-47B5-9A6B-E18670B3C5C7}" destId="{6357D72C-664A-4933-BCA6-AB19EA7F565F}" srcOrd="2" destOrd="0" presId="urn:microsoft.com/office/officeart/2018/5/layout/IconCircleLabelList"/>
    <dgm:cxn modelId="{616159C4-2C5F-C247-BFB6-1C6C29F76E96}" type="presParOf" srcId="{19F5A7BA-CEC5-47B5-9A6B-E18670B3C5C7}" destId="{6165EB44-78CF-46B9-8F8C-162653B7108F}" srcOrd="3" destOrd="0" presId="urn:microsoft.com/office/officeart/2018/5/layout/IconCircleLabelList"/>
    <dgm:cxn modelId="{A936299C-61CB-B54C-9DAD-F925285D2955}" type="presParOf" srcId="{98701F00-D773-4E0D-AB29-960B3E760497}" destId="{66A94D4B-78A9-4365-9A0F-4152A01358BF}" srcOrd="3" destOrd="0" presId="urn:microsoft.com/office/officeart/2018/5/layout/IconCircleLabelList"/>
    <dgm:cxn modelId="{B2BB3488-4BC2-4944-99DC-363E94881487}" type="presParOf" srcId="{98701F00-D773-4E0D-AB29-960B3E760497}" destId="{E3292467-8A02-4A55-B4B3-454750A5B9B6}" srcOrd="4" destOrd="0" presId="urn:microsoft.com/office/officeart/2018/5/layout/IconCircleLabelList"/>
    <dgm:cxn modelId="{B136D8FD-953D-2B4B-8EC4-916DDE7B9118}" type="presParOf" srcId="{E3292467-8A02-4A55-B4B3-454750A5B9B6}" destId="{96767C6C-D81E-4234-951E-473106C51D14}" srcOrd="0" destOrd="0" presId="urn:microsoft.com/office/officeart/2018/5/layout/IconCircleLabelList"/>
    <dgm:cxn modelId="{415E7EF3-2A20-CD4C-B6B9-B59E498B0BF2}" type="presParOf" srcId="{E3292467-8A02-4A55-B4B3-454750A5B9B6}" destId="{394BA09F-63B0-4914-BF30-3F8572A10077}" srcOrd="1" destOrd="0" presId="urn:microsoft.com/office/officeart/2018/5/layout/IconCircleLabelList"/>
    <dgm:cxn modelId="{807206B8-C0CD-4C44-84B1-5B10C46F8329}" type="presParOf" srcId="{E3292467-8A02-4A55-B4B3-454750A5B9B6}" destId="{275C8BB8-E8A9-4D9F-AD17-A93DDA5355AB}" srcOrd="2" destOrd="0" presId="urn:microsoft.com/office/officeart/2018/5/layout/IconCircleLabelList"/>
    <dgm:cxn modelId="{2B198BBA-36D5-2847-9E1B-8C9EAF1ABC6E}" type="presParOf" srcId="{E3292467-8A02-4A55-B4B3-454750A5B9B6}" destId="{8A84755C-9485-4E92-B363-CB1A3451DB67}" srcOrd="3" destOrd="0" presId="urn:microsoft.com/office/officeart/2018/5/layout/IconCircleLabelList"/>
    <dgm:cxn modelId="{016BA634-6AC9-3F4B-9306-2D3D19305143}" type="presParOf" srcId="{98701F00-D773-4E0D-AB29-960B3E760497}" destId="{55C77C1E-AF24-4339-8BDF-03F963447E64}" srcOrd="5" destOrd="0" presId="urn:microsoft.com/office/officeart/2018/5/layout/IconCircleLabelList"/>
    <dgm:cxn modelId="{2DA37F94-606C-8A4D-BA35-5889AC245DC9}" type="presParOf" srcId="{98701F00-D773-4E0D-AB29-960B3E760497}" destId="{4CAD9523-E52B-49F4-9A8D-DEBDD6CE6D24}" srcOrd="6" destOrd="0" presId="urn:microsoft.com/office/officeart/2018/5/layout/IconCircleLabelList"/>
    <dgm:cxn modelId="{FA320696-730B-B749-A3F3-D89B1315AFEE}" type="presParOf" srcId="{4CAD9523-E52B-49F4-9A8D-DEBDD6CE6D24}" destId="{D1021CEE-8534-42AE-8C7A-5F979E406C74}" srcOrd="0" destOrd="0" presId="urn:microsoft.com/office/officeart/2018/5/layout/IconCircleLabelList"/>
    <dgm:cxn modelId="{8D1ABE61-262F-AC4C-ACDB-45610ACB5276}" type="presParOf" srcId="{4CAD9523-E52B-49F4-9A8D-DEBDD6CE6D24}" destId="{632C901D-81D5-4CB0-A925-5094BAFB5D11}" srcOrd="1" destOrd="0" presId="urn:microsoft.com/office/officeart/2018/5/layout/IconCircleLabelList"/>
    <dgm:cxn modelId="{79CB7D0B-A0AA-FF4E-B603-41240810F29E}" type="presParOf" srcId="{4CAD9523-E52B-49F4-9A8D-DEBDD6CE6D24}" destId="{F6B93E35-67CA-4647-A084-3984A49854DD}" srcOrd="2" destOrd="0" presId="urn:microsoft.com/office/officeart/2018/5/layout/IconCircleLabelList"/>
    <dgm:cxn modelId="{D5A4300B-B5DD-1945-B1D4-B1CF15590EFF}" type="presParOf" srcId="{4CAD9523-E52B-49F4-9A8D-DEBDD6CE6D24}" destId="{5149C806-EB4C-4C33-89E3-D8617954C93E}" srcOrd="3" destOrd="0" presId="urn:microsoft.com/office/officeart/2018/5/layout/IconCircleLabelList"/>
    <dgm:cxn modelId="{03C52F88-6B2B-424E-87C3-611CAAD718E3}" type="presParOf" srcId="{98701F00-D773-4E0D-AB29-960B3E760497}" destId="{FE07F9CC-AB13-4518-956F-113FE22F9E16}" srcOrd="7" destOrd="0" presId="urn:microsoft.com/office/officeart/2018/5/layout/IconCircleLabelList"/>
    <dgm:cxn modelId="{2E2A0FDA-D4D3-944E-9F2B-4F1872C171BA}" type="presParOf" srcId="{98701F00-D773-4E0D-AB29-960B3E760497}" destId="{C3876DA8-0EDD-4117-9FE4-EEFEEF915A05}" srcOrd="8" destOrd="0" presId="urn:microsoft.com/office/officeart/2018/5/layout/IconCircleLabelList"/>
    <dgm:cxn modelId="{A1E9E3A8-B931-7647-92E0-81954E1E8888}" type="presParOf" srcId="{C3876DA8-0EDD-4117-9FE4-EEFEEF915A05}" destId="{C3430C41-3142-410E-BCF2-4E1543CF064F}" srcOrd="0" destOrd="0" presId="urn:microsoft.com/office/officeart/2018/5/layout/IconCircleLabelList"/>
    <dgm:cxn modelId="{A2CE975A-171A-3F4F-9F12-E128268C94D6}" type="presParOf" srcId="{C3876DA8-0EDD-4117-9FE4-EEFEEF915A05}" destId="{8021B069-FF26-45DC-ACBB-4EDF0CD07B2D}" srcOrd="1" destOrd="0" presId="urn:microsoft.com/office/officeart/2018/5/layout/IconCircleLabelList"/>
    <dgm:cxn modelId="{D454FC19-34EB-694E-B745-F8D49F7DC019}" type="presParOf" srcId="{C3876DA8-0EDD-4117-9FE4-EEFEEF915A05}" destId="{E986B297-08EA-438B-9AFE-96BD46BF6E2D}" srcOrd="2" destOrd="0" presId="urn:microsoft.com/office/officeart/2018/5/layout/IconCircleLabelList"/>
    <dgm:cxn modelId="{56FF9CBE-5A4E-A841-96D0-231AA8F7176A}" type="presParOf" srcId="{C3876DA8-0EDD-4117-9FE4-EEFEEF915A05}" destId="{032958F0-92D0-42B4-A4E8-CF2C49587CB2}" srcOrd="3" destOrd="0" presId="urn:microsoft.com/office/officeart/2018/5/layout/IconCircleLabelList"/>
    <dgm:cxn modelId="{6235EC58-F1A8-4747-BDBE-393035ED57C5}" type="presParOf" srcId="{98701F00-D773-4E0D-AB29-960B3E760497}" destId="{CFF22BC3-3E18-4821-B2A0-5B00336197E8}" srcOrd="9" destOrd="0" presId="urn:microsoft.com/office/officeart/2018/5/layout/IconCircleLabelList"/>
    <dgm:cxn modelId="{0AB66C8A-A7CB-C945-B1D8-3A6FBBB624EE}" type="presParOf" srcId="{98701F00-D773-4E0D-AB29-960B3E760497}" destId="{64B23704-72A7-43DF-9CCF-AAE6A99932BC}" srcOrd="10" destOrd="0" presId="urn:microsoft.com/office/officeart/2018/5/layout/IconCircleLabelList"/>
    <dgm:cxn modelId="{495DC802-1C5E-6042-B431-7AA1F014310C}" type="presParOf" srcId="{64B23704-72A7-43DF-9CCF-AAE6A99932BC}" destId="{6A04EA71-48FC-469E-9D4B-337ED269A06F}" srcOrd="0" destOrd="0" presId="urn:microsoft.com/office/officeart/2018/5/layout/IconCircleLabelList"/>
    <dgm:cxn modelId="{ABC012A7-1107-934D-900A-841AA1AB8EEC}" type="presParOf" srcId="{64B23704-72A7-43DF-9CCF-AAE6A99932BC}" destId="{68F3D8AB-2302-49E3-9EB4-A16CA6A8651C}" srcOrd="1" destOrd="0" presId="urn:microsoft.com/office/officeart/2018/5/layout/IconCircleLabelList"/>
    <dgm:cxn modelId="{26343BF5-F709-4941-8835-D06D6C655B12}" type="presParOf" srcId="{64B23704-72A7-43DF-9CCF-AAE6A99932BC}" destId="{56D2A8F0-A5E9-4CDC-923D-6DE9C9E2C112}" srcOrd="2" destOrd="0" presId="urn:microsoft.com/office/officeart/2018/5/layout/IconCircleLabelList"/>
    <dgm:cxn modelId="{C8DC9BE3-2D3A-AE40-A3AA-1F70B3152B1C}" type="presParOf" srcId="{64B23704-72A7-43DF-9CCF-AAE6A99932BC}" destId="{7C74AC50-115F-4587-83BE-48603542B276}" srcOrd="3" destOrd="0" presId="urn:microsoft.com/office/officeart/2018/5/layout/IconCircleLabelList"/>
    <dgm:cxn modelId="{6204F04A-6E89-2446-A851-87C35578F04E}" type="presParOf" srcId="{98701F00-D773-4E0D-AB29-960B3E760497}" destId="{5B3B8D1D-CBA1-4C41-A6A3-2D3769A2BF5C}" srcOrd="11" destOrd="0" presId="urn:microsoft.com/office/officeart/2018/5/layout/IconCircleLabelList"/>
    <dgm:cxn modelId="{AACC1B3B-1FB0-3047-A7D6-A09AA0E40E04}" type="presParOf" srcId="{98701F00-D773-4E0D-AB29-960B3E760497}" destId="{2234BB0B-E24C-4AF6-9D81-E32CA92E4D8A}" srcOrd="12" destOrd="0" presId="urn:microsoft.com/office/officeart/2018/5/layout/IconCircleLabelList"/>
    <dgm:cxn modelId="{E87DB1A1-F441-484A-9BF7-408EB172A058}" type="presParOf" srcId="{2234BB0B-E24C-4AF6-9D81-E32CA92E4D8A}" destId="{32E42147-DF20-4ADA-8377-E04C663170EA}" srcOrd="0" destOrd="0" presId="urn:microsoft.com/office/officeart/2018/5/layout/IconCircleLabelList"/>
    <dgm:cxn modelId="{C7A0F2F2-D143-5A4C-9487-12BDAD09D38E}" type="presParOf" srcId="{2234BB0B-E24C-4AF6-9D81-E32CA92E4D8A}" destId="{42369C72-867C-4E7C-828F-50AD9B3B019B}" srcOrd="1" destOrd="0" presId="urn:microsoft.com/office/officeart/2018/5/layout/IconCircleLabelList"/>
    <dgm:cxn modelId="{3E22E2FE-A1FD-D841-919F-0BDA97037F4C}" type="presParOf" srcId="{2234BB0B-E24C-4AF6-9D81-E32CA92E4D8A}" destId="{59B2020C-208B-4DCC-8211-62A9D182B107}" srcOrd="2" destOrd="0" presId="urn:microsoft.com/office/officeart/2018/5/layout/IconCircleLabelList"/>
    <dgm:cxn modelId="{7221C1C2-403F-4641-A508-BDD3F1FECC85}" type="presParOf" srcId="{2234BB0B-E24C-4AF6-9D81-E32CA92E4D8A}" destId="{4F49CA11-DB37-48AE-9643-876317606B1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B7EEB1-85A0-4F1C-B21C-17C7FBF4A97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BAA7009-906F-46A5-911D-3276372BB26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/>
            <a:t>Rendición de cuentas</a:t>
          </a:r>
          <a:endParaRPr lang="en-US"/>
        </a:p>
      </dgm:t>
    </dgm:pt>
    <dgm:pt modelId="{235F600C-20E8-42C5-AE23-FE71C1A556FB}" type="parTrans" cxnId="{8018B410-7C20-4C91-B233-60A4F25AD981}">
      <dgm:prSet/>
      <dgm:spPr/>
      <dgm:t>
        <a:bodyPr/>
        <a:lstStyle/>
        <a:p>
          <a:endParaRPr lang="en-US"/>
        </a:p>
      </dgm:t>
    </dgm:pt>
    <dgm:pt modelId="{F1D8B4FA-BABE-412F-8AA3-1B97A6369898}" type="sibTrans" cxnId="{8018B410-7C20-4C91-B233-60A4F25AD981}">
      <dgm:prSet/>
      <dgm:spPr/>
      <dgm:t>
        <a:bodyPr/>
        <a:lstStyle/>
        <a:p>
          <a:endParaRPr lang="en-US"/>
        </a:p>
      </dgm:t>
    </dgm:pt>
    <dgm:pt modelId="{33315C2C-3B6A-4EDF-8350-20A276F6310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/>
            <a:t>Fiscalización</a:t>
          </a:r>
          <a:endParaRPr lang="en-US"/>
        </a:p>
      </dgm:t>
    </dgm:pt>
    <dgm:pt modelId="{25E0C4CC-E3D5-4B7C-BE72-254E5DC4C4E1}" type="parTrans" cxnId="{C075D648-5ACB-46FE-A260-9B0E5D8108A0}">
      <dgm:prSet/>
      <dgm:spPr/>
      <dgm:t>
        <a:bodyPr/>
        <a:lstStyle/>
        <a:p>
          <a:endParaRPr lang="en-US"/>
        </a:p>
      </dgm:t>
    </dgm:pt>
    <dgm:pt modelId="{D7A0FA4E-15A8-4C6B-9D18-63052E1A5F98}" type="sibTrans" cxnId="{C075D648-5ACB-46FE-A260-9B0E5D8108A0}">
      <dgm:prSet/>
      <dgm:spPr/>
      <dgm:t>
        <a:bodyPr/>
        <a:lstStyle/>
        <a:p>
          <a:endParaRPr lang="en-US"/>
        </a:p>
      </dgm:t>
    </dgm:pt>
    <dgm:pt modelId="{D3C578AD-C142-43C5-AF17-2D42476ED0A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/>
            <a:t>Transparencia</a:t>
          </a:r>
          <a:endParaRPr lang="en-US"/>
        </a:p>
      </dgm:t>
    </dgm:pt>
    <dgm:pt modelId="{9B90B6D4-7B69-4E1A-B601-52456840F059}" type="parTrans" cxnId="{3804C03A-9019-489B-AC30-EF83783B03AD}">
      <dgm:prSet/>
      <dgm:spPr/>
      <dgm:t>
        <a:bodyPr/>
        <a:lstStyle/>
        <a:p>
          <a:endParaRPr lang="en-US"/>
        </a:p>
      </dgm:t>
    </dgm:pt>
    <dgm:pt modelId="{B1E029CB-7C75-42B6-AD28-5F0BD38AB413}" type="sibTrans" cxnId="{3804C03A-9019-489B-AC30-EF83783B03AD}">
      <dgm:prSet/>
      <dgm:spPr/>
      <dgm:t>
        <a:bodyPr/>
        <a:lstStyle/>
        <a:p>
          <a:endParaRPr lang="en-US"/>
        </a:p>
      </dgm:t>
    </dgm:pt>
    <dgm:pt modelId="{F35A6B55-DFEA-4D87-A6D4-8016CA343F14}" type="pres">
      <dgm:prSet presAssocID="{E3B7EEB1-85A0-4F1C-B21C-17C7FBF4A97F}" presName="root" presStyleCnt="0">
        <dgm:presLayoutVars>
          <dgm:dir/>
          <dgm:resizeHandles val="exact"/>
        </dgm:presLayoutVars>
      </dgm:prSet>
      <dgm:spPr/>
    </dgm:pt>
    <dgm:pt modelId="{C2256AB4-5C33-4FB7-94A1-0E6FF1AB8471}" type="pres">
      <dgm:prSet presAssocID="{1BAA7009-906F-46A5-911D-3276372BB266}" presName="compNode" presStyleCnt="0"/>
      <dgm:spPr/>
    </dgm:pt>
    <dgm:pt modelId="{19332758-3884-4E52-B6D6-ADB7EF92E230}" type="pres">
      <dgm:prSet presAssocID="{1BAA7009-906F-46A5-911D-3276372BB266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516FA99-49D9-4C7E-BF12-1FA8FFE08E97}" type="pres">
      <dgm:prSet presAssocID="{1BAA7009-906F-46A5-911D-3276372BB26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mond"/>
        </a:ext>
      </dgm:extLst>
    </dgm:pt>
    <dgm:pt modelId="{699B6A23-E328-4016-AAAE-07F1B7C4E9BE}" type="pres">
      <dgm:prSet presAssocID="{1BAA7009-906F-46A5-911D-3276372BB266}" presName="spaceRect" presStyleCnt="0"/>
      <dgm:spPr/>
    </dgm:pt>
    <dgm:pt modelId="{65AD79F1-445C-47BD-9889-1948BA3EA6F5}" type="pres">
      <dgm:prSet presAssocID="{1BAA7009-906F-46A5-911D-3276372BB266}" presName="textRect" presStyleLbl="revTx" presStyleIdx="0" presStyleCnt="3">
        <dgm:presLayoutVars>
          <dgm:chMax val="1"/>
          <dgm:chPref val="1"/>
        </dgm:presLayoutVars>
      </dgm:prSet>
      <dgm:spPr/>
    </dgm:pt>
    <dgm:pt modelId="{E2837262-6F01-46D4-A046-9A894A074410}" type="pres">
      <dgm:prSet presAssocID="{F1D8B4FA-BABE-412F-8AA3-1B97A6369898}" presName="sibTrans" presStyleCnt="0"/>
      <dgm:spPr/>
    </dgm:pt>
    <dgm:pt modelId="{46F64C8F-D7C1-4449-AD8D-81A73A9EBF56}" type="pres">
      <dgm:prSet presAssocID="{33315C2C-3B6A-4EDF-8350-20A276F63109}" presName="compNode" presStyleCnt="0"/>
      <dgm:spPr/>
    </dgm:pt>
    <dgm:pt modelId="{21D378AE-C7BE-4826-BF61-69D30F0B672A}" type="pres">
      <dgm:prSet presAssocID="{33315C2C-3B6A-4EDF-8350-20A276F63109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E32436D-2C6F-4E8B-A0B3-94CBA83C0C59}" type="pres">
      <dgm:prSet presAssocID="{33315C2C-3B6A-4EDF-8350-20A276F6310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AFBCA5CC-7523-4026-999E-294CC2D96275}" type="pres">
      <dgm:prSet presAssocID="{33315C2C-3B6A-4EDF-8350-20A276F63109}" presName="spaceRect" presStyleCnt="0"/>
      <dgm:spPr/>
    </dgm:pt>
    <dgm:pt modelId="{7A3195C4-09FB-49A8-B2A0-E45EC8E91797}" type="pres">
      <dgm:prSet presAssocID="{33315C2C-3B6A-4EDF-8350-20A276F63109}" presName="textRect" presStyleLbl="revTx" presStyleIdx="1" presStyleCnt="3">
        <dgm:presLayoutVars>
          <dgm:chMax val="1"/>
          <dgm:chPref val="1"/>
        </dgm:presLayoutVars>
      </dgm:prSet>
      <dgm:spPr/>
    </dgm:pt>
    <dgm:pt modelId="{7D71558E-F4E7-4308-995E-1F9F954BAC70}" type="pres">
      <dgm:prSet presAssocID="{D7A0FA4E-15A8-4C6B-9D18-63052E1A5F98}" presName="sibTrans" presStyleCnt="0"/>
      <dgm:spPr/>
    </dgm:pt>
    <dgm:pt modelId="{6DE5CFD3-E4D5-4923-A990-760541B97B4C}" type="pres">
      <dgm:prSet presAssocID="{D3C578AD-C142-43C5-AF17-2D42476ED0A4}" presName="compNode" presStyleCnt="0"/>
      <dgm:spPr/>
    </dgm:pt>
    <dgm:pt modelId="{0D248AE8-4975-4CDF-88DE-6B76D681B6FA}" type="pres">
      <dgm:prSet presAssocID="{D3C578AD-C142-43C5-AF17-2D42476ED0A4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3ACD3AC-15DE-4B07-A811-284DE43F73DA}" type="pres">
      <dgm:prSet presAssocID="{D3C578AD-C142-43C5-AF17-2D42476ED0A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5228220-3D87-436B-B784-83A491ABABAE}" type="pres">
      <dgm:prSet presAssocID="{D3C578AD-C142-43C5-AF17-2D42476ED0A4}" presName="spaceRect" presStyleCnt="0"/>
      <dgm:spPr/>
    </dgm:pt>
    <dgm:pt modelId="{306BE25E-1047-4110-9614-668E3BB70736}" type="pres">
      <dgm:prSet presAssocID="{D3C578AD-C142-43C5-AF17-2D42476ED0A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018B410-7C20-4C91-B233-60A4F25AD981}" srcId="{E3B7EEB1-85A0-4F1C-B21C-17C7FBF4A97F}" destId="{1BAA7009-906F-46A5-911D-3276372BB266}" srcOrd="0" destOrd="0" parTransId="{235F600C-20E8-42C5-AE23-FE71C1A556FB}" sibTransId="{F1D8B4FA-BABE-412F-8AA3-1B97A6369898}"/>
    <dgm:cxn modelId="{1F93C237-4AB6-5C49-B5E4-E321BA545B0A}" type="presOf" srcId="{33315C2C-3B6A-4EDF-8350-20A276F63109}" destId="{7A3195C4-09FB-49A8-B2A0-E45EC8E91797}" srcOrd="0" destOrd="0" presId="urn:microsoft.com/office/officeart/2018/5/layout/IconLeafLabelList"/>
    <dgm:cxn modelId="{3804C03A-9019-489B-AC30-EF83783B03AD}" srcId="{E3B7EEB1-85A0-4F1C-B21C-17C7FBF4A97F}" destId="{D3C578AD-C142-43C5-AF17-2D42476ED0A4}" srcOrd="2" destOrd="0" parTransId="{9B90B6D4-7B69-4E1A-B601-52456840F059}" sibTransId="{B1E029CB-7C75-42B6-AD28-5F0BD38AB413}"/>
    <dgm:cxn modelId="{09B7DF3E-61ED-6F45-89B3-772DFB09009B}" type="presOf" srcId="{1BAA7009-906F-46A5-911D-3276372BB266}" destId="{65AD79F1-445C-47BD-9889-1948BA3EA6F5}" srcOrd="0" destOrd="0" presId="urn:microsoft.com/office/officeart/2018/5/layout/IconLeafLabelList"/>
    <dgm:cxn modelId="{C075D648-5ACB-46FE-A260-9B0E5D8108A0}" srcId="{E3B7EEB1-85A0-4F1C-B21C-17C7FBF4A97F}" destId="{33315C2C-3B6A-4EDF-8350-20A276F63109}" srcOrd="1" destOrd="0" parTransId="{25E0C4CC-E3D5-4B7C-BE72-254E5DC4C4E1}" sibTransId="{D7A0FA4E-15A8-4C6B-9D18-63052E1A5F98}"/>
    <dgm:cxn modelId="{21B37E62-1D16-754D-9E9E-15E504A6225E}" type="presOf" srcId="{D3C578AD-C142-43C5-AF17-2D42476ED0A4}" destId="{306BE25E-1047-4110-9614-668E3BB70736}" srcOrd="0" destOrd="0" presId="urn:microsoft.com/office/officeart/2018/5/layout/IconLeafLabelList"/>
    <dgm:cxn modelId="{CB7E0799-0772-7E47-9E78-59F63E88376E}" type="presOf" srcId="{E3B7EEB1-85A0-4F1C-B21C-17C7FBF4A97F}" destId="{F35A6B55-DFEA-4D87-A6D4-8016CA343F14}" srcOrd="0" destOrd="0" presId="urn:microsoft.com/office/officeart/2018/5/layout/IconLeafLabelList"/>
    <dgm:cxn modelId="{7DCB774A-B342-D442-A620-B923BA8FD201}" type="presParOf" srcId="{F35A6B55-DFEA-4D87-A6D4-8016CA343F14}" destId="{C2256AB4-5C33-4FB7-94A1-0E6FF1AB8471}" srcOrd="0" destOrd="0" presId="urn:microsoft.com/office/officeart/2018/5/layout/IconLeafLabelList"/>
    <dgm:cxn modelId="{C722DBEF-9781-2C48-8A1F-AE0C52F1446F}" type="presParOf" srcId="{C2256AB4-5C33-4FB7-94A1-0E6FF1AB8471}" destId="{19332758-3884-4E52-B6D6-ADB7EF92E230}" srcOrd="0" destOrd="0" presId="urn:microsoft.com/office/officeart/2018/5/layout/IconLeafLabelList"/>
    <dgm:cxn modelId="{17BCF3DF-B376-5F48-80A0-60D920B9EFF0}" type="presParOf" srcId="{C2256AB4-5C33-4FB7-94A1-0E6FF1AB8471}" destId="{0516FA99-49D9-4C7E-BF12-1FA8FFE08E97}" srcOrd="1" destOrd="0" presId="urn:microsoft.com/office/officeart/2018/5/layout/IconLeafLabelList"/>
    <dgm:cxn modelId="{0507D598-C775-604E-97BC-949352635662}" type="presParOf" srcId="{C2256AB4-5C33-4FB7-94A1-0E6FF1AB8471}" destId="{699B6A23-E328-4016-AAAE-07F1B7C4E9BE}" srcOrd="2" destOrd="0" presId="urn:microsoft.com/office/officeart/2018/5/layout/IconLeafLabelList"/>
    <dgm:cxn modelId="{AB6B8A1B-4CF3-EC40-A748-3787A53F675A}" type="presParOf" srcId="{C2256AB4-5C33-4FB7-94A1-0E6FF1AB8471}" destId="{65AD79F1-445C-47BD-9889-1948BA3EA6F5}" srcOrd="3" destOrd="0" presId="urn:microsoft.com/office/officeart/2018/5/layout/IconLeafLabelList"/>
    <dgm:cxn modelId="{1EE55A04-9C68-F34F-9EE9-E663A3831E9D}" type="presParOf" srcId="{F35A6B55-DFEA-4D87-A6D4-8016CA343F14}" destId="{E2837262-6F01-46D4-A046-9A894A074410}" srcOrd="1" destOrd="0" presId="urn:microsoft.com/office/officeart/2018/5/layout/IconLeafLabelList"/>
    <dgm:cxn modelId="{4B8913C1-27D8-8E4B-9C13-58EC8FFAFF5D}" type="presParOf" srcId="{F35A6B55-DFEA-4D87-A6D4-8016CA343F14}" destId="{46F64C8F-D7C1-4449-AD8D-81A73A9EBF56}" srcOrd="2" destOrd="0" presId="urn:microsoft.com/office/officeart/2018/5/layout/IconLeafLabelList"/>
    <dgm:cxn modelId="{454C1992-2085-4148-828F-6A7018961C50}" type="presParOf" srcId="{46F64C8F-D7C1-4449-AD8D-81A73A9EBF56}" destId="{21D378AE-C7BE-4826-BF61-69D30F0B672A}" srcOrd="0" destOrd="0" presId="urn:microsoft.com/office/officeart/2018/5/layout/IconLeafLabelList"/>
    <dgm:cxn modelId="{4998898C-C8D4-6D4C-8859-88F43E7689D4}" type="presParOf" srcId="{46F64C8F-D7C1-4449-AD8D-81A73A9EBF56}" destId="{1E32436D-2C6F-4E8B-A0B3-94CBA83C0C59}" srcOrd="1" destOrd="0" presId="urn:microsoft.com/office/officeart/2018/5/layout/IconLeafLabelList"/>
    <dgm:cxn modelId="{06D54A5C-FAAF-E746-9811-B32D31DC5C92}" type="presParOf" srcId="{46F64C8F-D7C1-4449-AD8D-81A73A9EBF56}" destId="{AFBCA5CC-7523-4026-999E-294CC2D96275}" srcOrd="2" destOrd="0" presId="urn:microsoft.com/office/officeart/2018/5/layout/IconLeafLabelList"/>
    <dgm:cxn modelId="{0587B3D4-EE42-1C42-A840-9B1593745060}" type="presParOf" srcId="{46F64C8F-D7C1-4449-AD8D-81A73A9EBF56}" destId="{7A3195C4-09FB-49A8-B2A0-E45EC8E91797}" srcOrd="3" destOrd="0" presId="urn:microsoft.com/office/officeart/2018/5/layout/IconLeafLabelList"/>
    <dgm:cxn modelId="{BADA35A7-624D-A046-89E1-E6F01ECBC039}" type="presParOf" srcId="{F35A6B55-DFEA-4D87-A6D4-8016CA343F14}" destId="{7D71558E-F4E7-4308-995E-1F9F954BAC70}" srcOrd="3" destOrd="0" presId="urn:microsoft.com/office/officeart/2018/5/layout/IconLeafLabelList"/>
    <dgm:cxn modelId="{0F5FD4E2-F28A-D245-82CA-422E2A394B92}" type="presParOf" srcId="{F35A6B55-DFEA-4D87-A6D4-8016CA343F14}" destId="{6DE5CFD3-E4D5-4923-A990-760541B97B4C}" srcOrd="4" destOrd="0" presId="urn:microsoft.com/office/officeart/2018/5/layout/IconLeafLabelList"/>
    <dgm:cxn modelId="{F9CBE8F7-917B-4B44-B2F6-A01BE9E00ABF}" type="presParOf" srcId="{6DE5CFD3-E4D5-4923-A990-760541B97B4C}" destId="{0D248AE8-4975-4CDF-88DE-6B76D681B6FA}" srcOrd="0" destOrd="0" presId="urn:microsoft.com/office/officeart/2018/5/layout/IconLeafLabelList"/>
    <dgm:cxn modelId="{1A79FE90-1250-E74F-8ACA-7DF78C568885}" type="presParOf" srcId="{6DE5CFD3-E4D5-4923-A990-760541B97B4C}" destId="{F3ACD3AC-15DE-4B07-A811-284DE43F73DA}" srcOrd="1" destOrd="0" presId="urn:microsoft.com/office/officeart/2018/5/layout/IconLeafLabelList"/>
    <dgm:cxn modelId="{095B84A1-BCB1-094B-8EE3-BC3D09595308}" type="presParOf" srcId="{6DE5CFD3-E4D5-4923-A990-760541B97B4C}" destId="{05228220-3D87-436B-B784-83A491ABABAE}" srcOrd="2" destOrd="0" presId="urn:microsoft.com/office/officeart/2018/5/layout/IconLeafLabelList"/>
    <dgm:cxn modelId="{FC13937D-76CC-234E-8823-C9F9AD8929B6}" type="presParOf" srcId="{6DE5CFD3-E4D5-4923-A990-760541B97B4C}" destId="{306BE25E-1047-4110-9614-668E3BB7073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499AC-2BB4-0746-BCC6-3B5E0B8C4A21}">
      <dsp:nvSpPr>
        <dsp:cNvPr id="0" name=""/>
        <dsp:cNvSpPr/>
      </dsp:nvSpPr>
      <dsp:spPr>
        <a:xfrm>
          <a:off x="4274374" y="2777828"/>
          <a:ext cx="434304" cy="1241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7152" y="0"/>
              </a:lnTo>
              <a:lnTo>
                <a:pt x="217152" y="1241342"/>
              </a:lnTo>
              <a:lnTo>
                <a:pt x="434304" y="1241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458648" y="3365622"/>
        <a:ext cx="65756" cy="65756"/>
      </dsp:txXfrm>
    </dsp:sp>
    <dsp:sp modelId="{3E474F87-181F-E54D-860C-DF8B54359323}">
      <dsp:nvSpPr>
        <dsp:cNvPr id="0" name=""/>
        <dsp:cNvSpPr/>
      </dsp:nvSpPr>
      <dsp:spPr>
        <a:xfrm>
          <a:off x="4274374" y="2777828"/>
          <a:ext cx="434304" cy="413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7152" y="0"/>
              </a:lnTo>
              <a:lnTo>
                <a:pt x="217152" y="413780"/>
              </a:lnTo>
              <a:lnTo>
                <a:pt x="434304" y="4137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476530" y="2969722"/>
        <a:ext cx="29993" cy="29993"/>
      </dsp:txXfrm>
    </dsp:sp>
    <dsp:sp modelId="{6AA57D44-087E-4444-AA2F-3C70C94F5463}">
      <dsp:nvSpPr>
        <dsp:cNvPr id="0" name=""/>
        <dsp:cNvSpPr/>
      </dsp:nvSpPr>
      <dsp:spPr>
        <a:xfrm>
          <a:off x="4274374" y="2364048"/>
          <a:ext cx="434304" cy="413780"/>
        </a:xfrm>
        <a:custGeom>
          <a:avLst/>
          <a:gdLst/>
          <a:ahLst/>
          <a:cxnLst/>
          <a:rect l="0" t="0" r="0" b="0"/>
          <a:pathLst>
            <a:path>
              <a:moveTo>
                <a:pt x="0" y="413780"/>
              </a:moveTo>
              <a:lnTo>
                <a:pt x="217152" y="413780"/>
              </a:lnTo>
              <a:lnTo>
                <a:pt x="217152" y="0"/>
              </a:lnTo>
              <a:lnTo>
                <a:pt x="434304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476530" y="2555941"/>
        <a:ext cx="29993" cy="29993"/>
      </dsp:txXfrm>
    </dsp:sp>
    <dsp:sp modelId="{71F9E1BF-0DE7-1143-A5FF-AD0A47548CB7}">
      <dsp:nvSpPr>
        <dsp:cNvPr id="0" name=""/>
        <dsp:cNvSpPr/>
      </dsp:nvSpPr>
      <dsp:spPr>
        <a:xfrm>
          <a:off x="4274374" y="1536486"/>
          <a:ext cx="434304" cy="1241342"/>
        </a:xfrm>
        <a:custGeom>
          <a:avLst/>
          <a:gdLst/>
          <a:ahLst/>
          <a:cxnLst/>
          <a:rect l="0" t="0" r="0" b="0"/>
          <a:pathLst>
            <a:path>
              <a:moveTo>
                <a:pt x="0" y="1241342"/>
              </a:moveTo>
              <a:lnTo>
                <a:pt x="217152" y="1241342"/>
              </a:lnTo>
              <a:lnTo>
                <a:pt x="217152" y="0"/>
              </a:lnTo>
              <a:lnTo>
                <a:pt x="434304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458648" y="2124279"/>
        <a:ext cx="65756" cy="65756"/>
      </dsp:txXfrm>
    </dsp:sp>
    <dsp:sp modelId="{9876414E-72B8-DF41-8C8C-F0FEFAA2471A}">
      <dsp:nvSpPr>
        <dsp:cNvPr id="0" name=""/>
        <dsp:cNvSpPr/>
      </dsp:nvSpPr>
      <dsp:spPr>
        <a:xfrm>
          <a:off x="1668548" y="1743376"/>
          <a:ext cx="434304" cy="1034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7152" y="0"/>
              </a:lnTo>
              <a:lnTo>
                <a:pt x="217152" y="1034451"/>
              </a:lnTo>
              <a:lnTo>
                <a:pt x="434304" y="10344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857652" y="2232554"/>
        <a:ext cx="56096" cy="56096"/>
      </dsp:txXfrm>
    </dsp:sp>
    <dsp:sp modelId="{42C106A4-AF6E-D54B-84B7-57CB299469D0}">
      <dsp:nvSpPr>
        <dsp:cNvPr id="0" name=""/>
        <dsp:cNvSpPr/>
      </dsp:nvSpPr>
      <dsp:spPr>
        <a:xfrm>
          <a:off x="4274374" y="663204"/>
          <a:ext cx="434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304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480669" y="698067"/>
        <a:ext cx="21715" cy="21715"/>
      </dsp:txXfrm>
    </dsp:sp>
    <dsp:sp modelId="{AB70B265-1EF0-CB4C-ADE4-39BE1BCD07C2}">
      <dsp:nvSpPr>
        <dsp:cNvPr id="0" name=""/>
        <dsp:cNvSpPr/>
      </dsp:nvSpPr>
      <dsp:spPr>
        <a:xfrm>
          <a:off x="1668548" y="708924"/>
          <a:ext cx="434304" cy="1034451"/>
        </a:xfrm>
        <a:custGeom>
          <a:avLst/>
          <a:gdLst/>
          <a:ahLst/>
          <a:cxnLst/>
          <a:rect l="0" t="0" r="0" b="0"/>
          <a:pathLst>
            <a:path>
              <a:moveTo>
                <a:pt x="0" y="1034451"/>
              </a:moveTo>
              <a:lnTo>
                <a:pt x="217152" y="1034451"/>
              </a:lnTo>
              <a:lnTo>
                <a:pt x="217152" y="0"/>
              </a:lnTo>
              <a:lnTo>
                <a:pt x="43430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857652" y="1198102"/>
        <a:ext cx="56096" cy="56096"/>
      </dsp:txXfrm>
    </dsp:sp>
    <dsp:sp modelId="{5CE96453-F6F1-8A4A-802C-DB6AF706576F}">
      <dsp:nvSpPr>
        <dsp:cNvPr id="0" name=""/>
        <dsp:cNvSpPr/>
      </dsp:nvSpPr>
      <dsp:spPr>
        <a:xfrm rot="16200000">
          <a:off x="-404710" y="1412352"/>
          <a:ext cx="3484469" cy="6620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Ley General de Contabilidad Gubernamental</a:t>
          </a:r>
          <a:endParaRPr lang="es-MX" sz="2200" kern="1200" dirty="0"/>
        </a:p>
      </dsp:txBody>
      <dsp:txXfrm>
        <a:off x="-404710" y="1412352"/>
        <a:ext cx="3484469" cy="662049"/>
      </dsp:txXfrm>
    </dsp:sp>
    <dsp:sp modelId="{8BCCA336-6651-724E-BF33-A2CF5B56CB83}">
      <dsp:nvSpPr>
        <dsp:cNvPr id="0" name=""/>
        <dsp:cNvSpPr/>
      </dsp:nvSpPr>
      <dsp:spPr>
        <a:xfrm>
          <a:off x="2102853" y="377900"/>
          <a:ext cx="2171521" cy="6620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TÍTULO PRIMERO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Objeto y Definiciones de la Ley</a:t>
          </a:r>
        </a:p>
      </dsp:txBody>
      <dsp:txXfrm>
        <a:off x="2102853" y="377900"/>
        <a:ext cx="2171521" cy="662049"/>
      </dsp:txXfrm>
    </dsp:sp>
    <dsp:sp modelId="{B2D1A2F7-C20D-CE4C-B627-F5FE43CA7AE9}">
      <dsp:nvSpPr>
        <dsp:cNvPr id="0" name=""/>
        <dsp:cNvSpPr/>
      </dsp:nvSpPr>
      <dsp:spPr>
        <a:xfrm>
          <a:off x="4708678" y="377900"/>
          <a:ext cx="2171521" cy="6620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CAPÍTULO ÚNICO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Disposiciones Generales </a:t>
          </a:r>
        </a:p>
      </dsp:txBody>
      <dsp:txXfrm>
        <a:off x="4708678" y="377900"/>
        <a:ext cx="2171521" cy="662049"/>
      </dsp:txXfrm>
    </dsp:sp>
    <dsp:sp modelId="{B338DB67-43FC-404E-882E-8CF24AD9613C}">
      <dsp:nvSpPr>
        <dsp:cNvPr id="0" name=""/>
        <dsp:cNvSpPr/>
      </dsp:nvSpPr>
      <dsp:spPr>
        <a:xfrm>
          <a:off x="2102853" y="2446804"/>
          <a:ext cx="2171521" cy="6620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TÍTULO SEGUNDO</a:t>
          </a:r>
          <a:br>
            <a:rPr lang="es-MX" sz="1300" kern="1200" dirty="0"/>
          </a:br>
          <a:r>
            <a:rPr lang="es-MX" sz="1300" kern="1200" dirty="0"/>
            <a:t>De la Rectoría de la Armonización Contable</a:t>
          </a:r>
        </a:p>
      </dsp:txBody>
      <dsp:txXfrm>
        <a:off x="2102853" y="2446804"/>
        <a:ext cx="2171521" cy="662049"/>
      </dsp:txXfrm>
    </dsp:sp>
    <dsp:sp modelId="{448B5C3B-AECE-404D-9A84-A365D7C5077A}">
      <dsp:nvSpPr>
        <dsp:cNvPr id="0" name=""/>
        <dsp:cNvSpPr/>
      </dsp:nvSpPr>
      <dsp:spPr>
        <a:xfrm>
          <a:off x="4708678" y="1205461"/>
          <a:ext cx="2171521" cy="6620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CAPÍTULO I</a:t>
          </a:r>
          <a:br>
            <a:rPr lang="es-MX" sz="1300" kern="1200" dirty="0"/>
          </a:br>
          <a:r>
            <a:rPr lang="es-MX" sz="1300" kern="1200" dirty="0"/>
            <a:t>Del Consejo Nacional de Armonización Contable </a:t>
          </a:r>
        </a:p>
      </dsp:txBody>
      <dsp:txXfrm>
        <a:off x="4708678" y="1205461"/>
        <a:ext cx="2171521" cy="662049"/>
      </dsp:txXfrm>
    </dsp:sp>
    <dsp:sp modelId="{389D849B-306E-8B49-9293-65B4BAB96E3C}">
      <dsp:nvSpPr>
        <dsp:cNvPr id="0" name=""/>
        <dsp:cNvSpPr/>
      </dsp:nvSpPr>
      <dsp:spPr>
        <a:xfrm>
          <a:off x="4708678" y="2033023"/>
          <a:ext cx="2171521" cy="6620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CAPÍTULO II</a:t>
          </a:r>
          <a:br>
            <a:rPr lang="es-MX" sz="1300" kern="1200" dirty="0"/>
          </a:br>
          <a:r>
            <a:rPr lang="es-MX" sz="1300" kern="1200" dirty="0"/>
            <a:t>Del Secretario Técnico </a:t>
          </a:r>
        </a:p>
      </dsp:txBody>
      <dsp:txXfrm>
        <a:off x="4708678" y="2033023"/>
        <a:ext cx="2171521" cy="662049"/>
      </dsp:txXfrm>
    </dsp:sp>
    <dsp:sp modelId="{0F84DB7A-9DC8-464C-A892-49B1AEE6B911}">
      <dsp:nvSpPr>
        <dsp:cNvPr id="0" name=""/>
        <dsp:cNvSpPr/>
      </dsp:nvSpPr>
      <dsp:spPr>
        <a:xfrm>
          <a:off x="4708678" y="2860585"/>
          <a:ext cx="2171521" cy="6620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300" kern="1200" dirty="0"/>
            <a:t>CAPÍTULO III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300" kern="1200" dirty="0"/>
            <a:t>Del Comité Consultivo</a:t>
          </a:r>
        </a:p>
      </dsp:txBody>
      <dsp:txXfrm>
        <a:off x="4708678" y="2860585"/>
        <a:ext cx="2171521" cy="662049"/>
      </dsp:txXfrm>
    </dsp:sp>
    <dsp:sp modelId="{293FF732-F241-8545-B2D6-801F17FC67AE}">
      <dsp:nvSpPr>
        <dsp:cNvPr id="0" name=""/>
        <dsp:cNvSpPr/>
      </dsp:nvSpPr>
      <dsp:spPr>
        <a:xfrm>
          <a:off x="4708678" y="3688146"/>
          <a:ext cx="2171521" cy="6620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300" kern="1200" dirty="0"/>
            <a:t>CAPÍTULO IV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300" kern="1200" dirty="0"/>
            <a:t>Del Procedimiento para la Emisión de Disposiciones </a:t>
          </a:r>
        </a:p>
      </dsp:txBody>
      <dsp:txXfrm>
        <a:off x="4708678" y="3688146"/>
        <a:ext cx="2171521" cy="662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97482-9429-424B-AEF7-825E2D1756A3}">
      <dsp:nvSpPr>
        <dsp:cNvPr id="0" name=""/>
        <dsp:cNvSpPr/>
      </dsp:nvSpPr>
      <dsp:spPr>
        <a:xfrm>
          <a:off x="4305862" y="3535090"/>
          <a:ext cx="475616" cy="453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808" y="0"/>
              </a:lnTo>
              <a:lnTo>
                <a:pt x="237808" y="453140"/>
              </a:lnTo>
              <a:lnTo>
                <a:pt x="475616" y="4531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527247" y="3745237"/>
        <a:ext cx="32846" cy="32846"/>
      </dsp:txXfrm>
    </dsp:sp>
    <dsp:sp modelId="{7F9A36A4-4BA4-9444-8553-8CFFDA49D3F9}">
      <dsp:nvSpPr>
        <dsp:cNvPr id="0" name=""/>
        <dsp:cNvSpPr/>
      </dsp:nvSpPr>
      <dsp:spPr>
        <a:xfrm>
          <a:off x="4305862" y="3081949"/>
          <a:ext cx="475616" cy="453140"/>
        </a:xfrm>
        <a:custGeom>
          <a:avLst/>
          <a:gdLst/>
          <a:ahLst/>
          <a:cxnLst/>
          <a:rect l="0" t="0" r="0" b="0"/>
          <a:pathLst>
            <a:path>
              <a:moveTo>
                <a:pt x="0" y="453140"/>
              </a:moveTo>
              <a:lnTo>
                <a:pt x="237808" y="453140"/>
              </a:lnTo>
              <a:lnTo>
                <a:pt x="237808" y="0"/>
              </a:lnTo>
              <a:lnTo>
                <a:pt x="475616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527247" y="3292097"/>
        <a:ext cx="32846" cy="32846"/>
      </dsp:txXfrm>
    </dsp:sp>
    <dsp:sp modelId="{DA5D3D25-99AD-8D4F-81F9-ECF29EA57FCE}">
      <dsp:nvSpPr>
        <dsp:cNvPr id="0" name=""/>
        <dsp:cNvSpPr/>
      </dsp:nvSpPr>
      <dsp:spPr>
        <a:xfrm>
          <a:off x="1452165" y="2402239"/>
          <a:ext cx="475616" cy="1132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808" y="0"/>
              </a:lnTo>
              <a:lnTo>
                <a:pt x="237808" y="1132851"/>
              </a:lnTo>
              <a:lnTo>
                <a:pt x="475616" y="11328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659257" y="2937948"/>
        <a:ext cx="61432" cy="61432"/>
      </dsp:txXfrm>
    </dsp:sp>
    <dsp:sp modelId="{C43951E2-8D59-4C45-B7F5-2A734F39189C}">
      <dsp:nvSpPr>
        <dsp:cNvPr id="0" name=""/>
        <dsp:cNvSpPr/>
      </dsp:nvSpPr>
      <dsp:spPr>
        <a:xfrm>
          <a:off x="4305862" y="1269388"/>
          <a:ext cx="475616" cy="906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808" y="0"/>
              </a:lnTo>
              <a:lnTo>
                <a:pt x="237808" y="906280"/>
              </a:lnTo>
              <a:lnTo>
                <a:pt x="475616" y="9062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518082" y="1696941"/>
        <a:ext cx="51175" cy="51175"/>
      </dsp:txXfrm>
    </dsp:sp>
    <dsp:sp modelId="{1643C1E9-1F9D-424F-B165-6CA20E95F93D}">
      <dsp:nvSpPr>
        <dsp:cNvPr id="0" name=""/>
        <dsp:cNvSpPr/>
      </dsp:nvSpPr>
      <dsp:spPr>
        <a:xfrm>
          <a:off x="4305862" y="1223668"/>
          <a:ext cx="475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616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531780" y="1257497"/>
        <a:ext cx="23780" cy="23780"/>
      </dsp:txXfrm>
    </dsp:sp>
    <dsp:sp modelId="{7974F994-A52E-6245-B288-44855732B732}">
      <dsp:nvSpPr>
        <dsp:cNvPr id="0" name=""/>
        <dsp:cNvSpPr/>
      </dsp:nvSpPr>
      <dsp:spPr>
        <a:xfrm>
          <a:off x="4305862" y="363107"/>
          <a:ext cx="475616" cy="906280"/>
        </a:xfrm>
        <a:custGeom>
          <a:avLst/>
          <a:gdLst/>
          <a:ahLst/>
          <a:cxnLst/>
          <a:rect l="0" t="0" r="0" b="0"/>
          <a:pathLst>
            <a:path>
              <a:moveTo>
                <a:pt x="0" y="906280"/>
              </a:moveTo>
              <a:lnTo>
                <a:pt x="237808" y="906280"/>
              </a:lnTo>
              <a:lnTo>
                <a:pt x="237808" y="0"/>
              </a:lnTo>
              <a:lnTo>
                <a:pt x="475616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518082" y="790660"/>
        <a:ext cx="51175" cy="51175"/>
      </dsp:txXfrm>
    </dsp:sp>
    <dsp:sp modelId="{22DE54C4-7BBF-D14C-BB75-2370E26962D7}">
      <dsp:nvSpPr>
        <dsp:cNvPr id="0" name=""/>
        <dsp:cNvSpPr/>
      </dsp:nvSpPr>
      <dsp:spPr>
        <a:xfrm>
          <a:off x="1452165" y="1269388"/>
          <a:ext cx="475616" cy="1132851"/>
        </a:xfrm>
        <a:custGeom>
          <a:avLst/>
          <a:gdLst/>
          <a:ahLst/>
          <a:cxnLst/>
          <a:rect l="0" t="0" r="0" b="0"/>
          <a:pathLst>
            <a:path>
              <a:moveTo>
                <a:pt x="0" y="1132851"/>
              </a:moveTo>
              <a:lnTo>
                <a:pt x="237808" y="1132851"/>
              </a:lnTo>
              <a:lnTo>
                <a:pt x="237808" y="0"/>
              </a:lnTo>
              <a:lnTo>
                <a:pt x="47561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659257" y="1805097"/>
        <a:ext cx="61432" cy="61432"/>
      </dsp:txXfrm>
    </dsp:sp>
    <dsp:sp modelId="{80F19197-555A-334F-B52D-19EB0B7136AF}">
      <dsp:nvSpPr>
        <dsp:cNvPr id="0" name=""/>
        <dsp:cNvSpPr/>
      </dsp:nvSpPr>
      <dsp:spPr>
        <a:xfrm rot="16200000">
          <a:off x="-818306" y="2039726"/>
          <a:ext cx="3815919" cy="7250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Ley General de Contabilidad Gubernamental</a:t>
          </a:r>
        </a:p>
      </dsp:txBody>
      <dsp:txXfrm>
        <a:off x="-818306" y="2039726"/>
        <a:ext cx="3815919" cy="725024"/>
      </dsp:txXfrm>
    </dsp:sp>
    <dsp:sp modelId="{AE62217B-2B3D-FB4D-A561-C3D280F405C3}">
      <dsp:nvSpPr>
        <dsp:cNvPr id="0" name=""/>
        <dsp:cNvSpPr/>
      </dsp:nvSpPr>
      <dsp:spPr>
        <a:xfrm>
          <a:off x="1927781" y="906875"/>
          <a:ext cx="2378081" cy="7250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TÍTULO TERCERO</a:t>
          </a:r>
          <a:br>
            <a:rPr lang="es-MX" sz="1300" kern="1200" dirty="0"/>
          </a:br>
          <a:r>
            <a:rPr lang="es-MX" sz="1300" kern="1200" dirty="0"/>
            <a:t>De la Contabilidad Gubernamental </a:t>
          </a:r>
        </a:p>
      </dsp:txBody>
      <dsp:txXfrm>
        <a:off x="1927781" y="906875"/>
        <a:ext cx="2378081" cy="725024"/>
      </dsp:txXfrm>
    </dsp:sp>
    <dsp:sp modelId="{3EC8C333-3382-A94E-BF8B-23EE7F1D769A}">
      <dsp:nvSpPr>
        <dsp:cNvPr id="0" name=""/>
        <dsp:cNvSpPr/>
      </dsp:nvSpPr>
      <dsp:spPr>
        <a:xfrm>
          <a:off x="4781478" y="594"/>
          <a:ext cx="2378081" cy="7250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CAPÍTULO I</a:t>
          </a:r>
          <a:br>
            <a:rPr lang="es-MX" sz="1300" kern="1200" dirty="0"/>
          </a:br>
          <a:r>
            <a:rPr lang="es-MX" sz="1300" kern="1200" dirty="0"/>
            <a:t>Del Sistema de Contabilidad Gubernamental </a:t>
          </a:r>
        </a:p>
      </dsp:txBody>
      <dsp:txXfrm>
        <a:off x="4781478" y="594"/>
        <a:ext cx="2378081" cy="725024"/>
      </dsp:txXfrm>
    </dsp:sp>
    <dsp:sp modelId="{8F969A65-8A21-6746-A09C-AC05D1FBC5DE}">
      <dsp:nvSpPr>
        <dsp:cNvPr id="0" name=""/>
        <dsp:cNvSpPr/>
      </dsp:nvSpPr>
      <dsp:spPr>
        <a:xfrm>
          <a:off x="4781478" y="906875"/>
          <a:ext cx="2378081" cy="7250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CAPÍTULO II</a:t>
          </a:r>
          <a:br>
            <a:rPr lang="es-MX" sz="1300" kern="1200" dirty="0"/>
          </a:br>
          <a:r>
            <a:rPr lang="es-MX" sz="1300" kern="1200" dirty="0"/>
            <a:t>Del Registro Patrimonial </a:t>
          </a:r>
        </a:p>
      </dsp:txBody>
      <dsp:txXfrm>
        <a:off x="4781478" y="906875"/>
        <a:ext cx="2378081" cy="725024"/>
      </dsp:txXfrm>
    </dsp:sp>
    <dsp:sp modelId="{890410B1-3464-444E-BE83-B3079273912C}">
      <dsp:nvSpPr>
        <dsp:cNvPr id="0" name=""/>
        <dsp:cNvSpPr/>
      </dsp:nvSpPr>
      <dsp:spPr>
        <a:xfrm>
          <a:off x="4781478" y="1813156"/>
          <a:ext cx="2378081" cy="7250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CAPÍTULO III</a:t>
          </a:r>
          <a:br>
            <a:rPr lang="es-MX" sz="1300" kern="1200" dirty="0"/>
          </a:br>
          <a:r>
            <a:rPr lang="es-MX" sz="1300" kern="1200" dirty="0"/>
            <a:t>Del Registro Contable de las Operaciones</a:t>
          </a:r>
        </a:p>
      </dsp:txBody>
      <dsp:txXfrm>
        <a:off x="4781478" y="1813156"/>
        <a:ext cx="2378081" cy="725024"/>
      </dsp:txXfrm>
    </dsp:sp>
    <dsp:sp modelId="{8F9F05A6-116B-CA46-9606-9BFA6616872D}">
      <dsp:nvSpPr>
        <dsp:cNvPr id="0" name=""/>
        <dsp:cNvSpPr/>
      </dsp:nvSpPr>
      <dsp:spPr>
        <a:xfrm>
          <a:off x="1927781" y="3172577"/>
          <a:ext cx="2378081" cy="7250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TÍTULO CUARTO</a:t>
          </a:r>
          <a:br>
            <a:rPr lang="es-MX" sz="1300" kern="1200" dirty="0"/>
          </a:br>
          <a:r>
            <a:rPr lang="es-MX" sz="1300" kern="1200" dirty="0"/>
            <a:t>De la Información Financiera Gubernamental y la Cuenta Pública  </a:t>
          </a:r>
        </a:p>
      </dsp:txBody>
      <dsp:txXfrm>
        <a:off x="1927781" y="3172577"/>
        <a:ext cx="2378081" cy="725024"/>
      </dsp:txXfrm>
    </dsp:sp>
    <dsp:sp modelId="{9F1FF488-6FC6-CD4B-8A92-4927963095F7}">
      <dsp:nvSpPr>
        <dsp:cNvPr id="0" name=""/>
        <dsp:cNvSpPr/>
      </dsp:nvSpPr>
      <dsp:spPr>
        <a:xfrm>
          <a:off x="4781478" y="2719437"/>
          <a:ext cx="2378081" cy="7250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CAPÍTULO I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De la Información Financiera Gubernamental</a:t>
          </a:r>
        </a:p>
      </dsp:txBody>
      <dsp:txXfrm>
        <a:off x="4781478" y="2719437"/>
        <a:ext cx="2378081" cy="725024"/>
      </dsp:txXfrm>
    </dsp:sp>
    <dsp:sp modelId="{0F58DEC7-D319-6044-B740-D9E16510C734}">
      <dsp:nvSpPr>
        <dsp:cNvPr id="0" name=""/>
        <dsp:cNvSpPr/>
      </dsp:nvSpPr>
      <dsp:spPr>
        <a:xfrm>
          <a:off x="4781478" y="3625718"/>
          <a:ext cx="2378081" cy="7250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/>
            <a:t>CAPÍTULO II</a:t>
          </a:r>
          <a:br>
            <a:rPr lang="es-MX" sz="1300" kern="1200"/>
          </a:br>
          <a:r>
            <a:rPr lang="es-MX" sz="1300" kern="1200"/>
            <a:t>Del Contenido de la Cuenta Pública </a:t>
          </a:r>
          <a:endParaRPr lang="es-MX" sz="1300" kern="1200" dirty="0"/>
        </a:p>
      </dsp:txBody>
      <dsp:txXfrm>
        <a:off x="4781478" y="3625718"/>
        <a:ext cx="2378081" cy="725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4AE60-EBD1-A242-B114-1C6E81AE7E3D}">
      <dsp:nvSpPr>
        <dsp:cNvPr id="0" name=""/>
        <dsp:cNvSpPr/>
      </dsp:nvSpPr>
      <dsp:spPr>
        <a:xfrm>
          <a:off x="1554808" y="2520958"/>
          <a:ext cx="456019" cy="868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009" y="0"/>
              </a:lnTo>
              <a:lnTo>
                <a:pt x="228009" y="868939"/>
              </a:lnTo>
              <a:lnTo>
                <a:pt x="456019" y="8689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758285" y="2930894"/>
        <a:ext cx="49066" cy="49066"/>
      </dsp:txXfrm>
    </dsp:sp>
    <dsp:sp modelId="{7C413162-4058-D349-8C39-E704E289C4DD}">
      <dsp:nvSpPr>
        <dsp:cNvPr id="0" name=""/>
        <dsp:cNvSpPr/>
      </dsp:nvSpPr>
      <dsp:spPr>
        <a:xfrm>
          <a:off x="1554808" y="2475238"/>
          <a:ext cx="4560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019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771417" y="2509557"/>
        <a:ext cx="22800" cy="22800"/>
      </dsp:txXfrm>
    </dsp:sp>
    <dsp:sp modelId="{CB4768A3-E00D-6544-BEE6-58D519ACC0D2}">
      <dsp:nvSpPr>
        <dsp:cNvPr id="0" name=""/>
        <dsp:cNvSpPr/>
      </dsp:nvSpPr>
      <dsp:spPr>
        <a:xfrm>
          <a:off x="4290925" y="1652018"/>
          <a:ext cx="456019" cy="1303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009" y="0"/>
              </a:lnTo>
              <a:lnTo>
                <a:pt x="228009" y="1303409"/>
              </a:lnTo>
              <a:lnTo>
                <a:pt x="456019" y="13034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484413" y="2269201"/>
        <a:ext cx="69044" cy="69044"/>
      </dsp:txXfrm>
    </dsp:sp>
    <dsp:sp modelId="{C92E5336-56E4-F44C-9F34-89E69C2BF606}">
      <dsp:nvSpPr>
        <dsp:cNvPr id="0" name=""/>
        <dsp:cNvSpPr/>
      </dsp:nvSpPr>
      <dsp:spPr>
        <a:xfrm>
          <a:off x="4290925" y="1652018"/>
          <a:ext cx="456019" cy="434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009" y="0"/>
              </a:lnTo>
              <a:lnTo>
                <a:pt x="228009" y="434469"/>
              </a:lnTo>
              <a:lnTo>
                <a:pt x="456019" y="4344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503189" y="1853507"/>
        <a:ext cx="31492" cy="31492"/>
      </dsp:txXfrm>
    </dsp:sp>
    <dsp:sp modelId="{52BB6ECF-6CCE-A741-B92B-FF5A64BCDD73}">
      <dsp:nvSpPr>
        <dsp:cNvPr id="0" name=""/>
        <dsp:cNvSpPr/>
      </dsp:nvSpPr>
      <dsp:spPr>
        <a:xfrm>
          <a:off x="4290925" y="1217548"/>
          <a:ext cx="456019" cy="434469"/>
        </a:xfrm>
        <a:custGeom>
          <a:avLst/>
          <a:gdLst/>
          <a:ahLst/>
          <a:cxnLst/>
          <a:rect l="0" t="0" r="0" b="0"/>
          <a:pathLst>
            <a:path>
              <a:moveTo>
                <a:pt x="0" y="434469"/>
              </a:moveTo>
              <a:lnTo>
                <a:pt x="228009" y="434469"/>
              </a:lnTo>
              <a:lnTo>
                <a:pt x="228009" y="0"/>
              </a:lnTo>
              <a:lnTo>
                <a:pt x="45601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503189" y="1419037"/>
        <a:ext cx="31492" cy="31492"/>
      </dsp:txXfrm>
    </dsp:sp>
    <dsp:sp modelId="{71303923-DF47-7749-B234-70E0CC383A4F}">
      <dsp:nvSpPr>
        <dsp:cNvPr id="0" name=""/>
        <dsp:cNvSpPr/>
      </dsp:nvSpPr>
      <dsp:spPr>
        <a:xfrm>
          <a:off x="4290925" y="348608"/>
          <a:ext cx="456019" cy="1303409"/>
        </a:xfrm>
        <a:custGeom>
          <a:avLst/>
          <a:gdLst/>
          <a:ahLst/>
          <a:cxnLst/>
          <a:rect l="0" t="0" r="0" b="0"/>
          <a:pathLst>
            <a:path>
              <a:moveTo>
                <a:pt x="0" y="1303409"/>
              </a:moveTo>
              <a:lnTo>
                <a:pt x="228009" y="1303409"/>
              </a:lnTo>
              <a:lnTo>
                <a:pt x="228009" y="0"/>
              </a:lnTo>
              <a:lnTo>
                <a:pt x="45601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484413" y="965791"/>
        <a:ext cx="69044" cy="69044"/>
      </dsp:txXfrm>
    </dsp:sp>
    <dsp:sp modelId="{E6B866C1-CA16-3C42-AE68-475D24D57A00}">
      <dsp:nvSpPr>
        <dsp:cNvPr id="0" name=""/>
        <dsp:cNvSpPr/>
      </dsp:nvSpPr>
      <dsp:spPr>
        <a:xfrm>
          <a:off x="1554808" y="1652018"/>
          <a:ext cx="456019" cy="868939"/>
        </a:xfrm>
        <a:custGeom>
          <a:avLst/>
          <a:gdLst/>
          <a:ahLst/>
          <a:cxnLst/>
          <a:rect l="0" t="0" r="0" b="0"/>
          <a:pathLst>
            <a:path>
              <a:moveTo>
                <a:pt x="0" y="868939"/>
              </a:moveTo>
              <a:lnTo>
                <a:pt x="228009" y="868939"/>
              </a:lnTo>
              <a:lnTo>
                <a:pt x="228009" y="0"/>
              </a:lnTo>
              <a:lnTo>
                <a:pt x="45601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758285" y="2061955"/>
        <a:ext cx="49066" cy="49066"/>
      </dsp:txXfrm>
    </dsp:sp>
    <dsp:sp modelId="{3DFDC957-ACEB-DB41-98F5-D5FC678567AB}">
      <dsp:nvSpPr>
        <dsp:cNvPr id="0" name=""/>
        <dsp:cNvSpPr/>
      </dsp:nvSpPr>
      <dsp:spPr>
        <a:xfrm rot="16200000">
          <a:off x="-622113" y="2173382"/>
          <a:ext cx="3658693" cy="6951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Ley General de Contabilidad Gubernamental</a:t>
          </a:r>
        </a:p>
      </dsp:txBody>
      <dsp:txXfrm>
        <a:off x="-622113" y="2173382"/>
        <a:ext cx="3658693" cy="695151"/>
      </dsp:txXfrm>
    </dsp:sp>
    <dsp:sp modelId="{B8A3E8C9-C926-7D4A-A143-C3359547C3F1}">
      <dsp:nvSpPr>
        <dsp:cNvPr id="0" name=""/>
        <dsp:cNvSpPr/>
      </dsp:nvSpPr>
      <dsp:spPr>
        <a:xfrm>
          <a:off x="2010828" y="1304442"/>
          <a:ext cx="2280097" cy="6951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TÍTULO QUINTO</a:t>
          </a:r>
          <a:br>
            <a:rPr lang="es-MX" sz="1200" kern="1200" dirty="0"/>
          </a:br>
          <a:r>
            <a:rPr lang="es-MX" sz="1200" kern="1200" dirty="0"/>
            <a:t>De la Transparencia y Difusión de la Información Financiera </a:t>
          </a:r>
        </a:p>
      </dsp:txBody>
      <dsp:txXfrm>
        <a:off x="2010828" y="1304442"/>
        <a:ext cx="2280097" cy="695151"/>
      </dsp:txXfrm>
    </dsp:sp>
    <dsp:sp modelId="{7EA4CF06-05AD-7B4B-82D5-0F69E57630B9}">
      <dsp:nvSpPr>
        <dsp:cNvPr id="0" name=""/>
        <dsp:cNvSpPr/>
      </dsp:nvSpPr>
      <dsp:spPr>
        <a:xfrm>
          <a:off x="4746945" y="1033"/>
          <a:ext cx="2280097" cy="6951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CAPÍTULO 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Disposiciones Generales</a:t>
          </a:r>
        </a:p>
      </dsp:txBody>
      <dsp:txXfrm>
        <a:off x="4746945" y="1033"/>
        <a:ext cx="2280097" cy="695151"/>
      </dsp:txXfrm>
    </dsp:sp>
    <dsp:sp modelId="{2A9D1AAA-7D1C-E64D-A661-B4DFA70FDFF7}">
      <dsp:nvSpPr>
        <dsp:cNvPr id="0" name=""/>
        <dsp:cNvSpPr/>
      </dsp:nvSpPr>
      <dsp:spPr>
        <a:xfrm>
          <a:off x="4746945" y="869972"/>
          <a:ext cx="2280097" cy="6951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CAPÍTULO II</a:t>
          </a:r>
          <a:br>
            <a:rPr lang="es-MX" sz="1200" kern="1200" dirty="0"/>
          </a:br>
          <a:r>
            <a:rPr lang="es-MX" sz="1200" kern="1200" dirty="0"/>
            <a:t>De la Información Financiera Relativa a la Elaboración LI y PEF</a:t>
          </a:r>
        </a:p>
      </dsp:txBody>
      <dsp:txXfrm>
        <a:off x="4746945" y="869972"/>
        <a:ext cx="2280097" cy="695151"/>
      </dsp:txXfrm>
    </dsp:sp>
    <dsp:sp modelId="{EEAA40C4-39A6-114B-B014-7FF3FD3CABE1}">
      <dsp:nvSpPr>
        <dsp:cNvPr id="0" name=""/>
        <dsp:cNvSpPr/>
      </dsp:nvSpPr>
      <dsp:spPr>
        <a:xfrm>
          <a:off x="4746945" y="1738912"/>
          <a:ext cx="2280097" cy="6951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CAPÍTULO III</a:t>
          </a:r>
          <a:br>
            <a:rPr lang="es-MX" sz="1200" kern="1200" dirty="0"/>
          </a:br>
          <a:r>
            <a:rPr lang="es-MX" sz="1200" kern="1200" dirty="0"/>
            <a:t>De la Información Financiera Relativa a la Aprobación de LI y PEF</a:t>
          </a:r>
        </a:p>
      </dsp:txBody>
      <dsp:txXfrm>
        <a:off x="4746945" y="1738912"/>
        <a:ext cx="2280097" cy="695151"/>
      </dsp:txXfrm>
    </dsp:sp>
    <dsp:sp modelId="{992E55EE-D7ED-604C-814B-95342311AF6A}">
      <dsp:nvSpPr>
        <dsp:cNvPr id="0" name=""/>
        <dsp:cNvSpPr/>
      </dsp:nvSpPr>
      <dsp:spPr>
        <a:xfrm>
          <a:off x="4746945" y="2607852"/>
          <a:ext cx="2280097" cy="6951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CAPÍTULO IV</a:t>
          </a:r>
          <a:br>
            <a:rPr lang="es-MX" sz="1200" kern="1200" dirty="0"/>
          </a:br>
          <a:r>
            <a:rPr lang="es-MX" sz="1200" kern="1200" dirty="0"/>
            <a:t>De la Información Relativa al Ejercicio Presupuestario </a:t>
          </a:r>
        </a:p>
      </dsp:txBody>
      <dsp:txXfrm>
        <a:off x="4746945" y="2607852"/>
        <a:ext cx="2280097" cy="695151"/>
      </dsp:txXfrm>
    </dsp:sp>
    <dsp:sp modelId="{86E00607-81FD-DA4C-B87B-54D4078FEE33}">
      <dsp:nvSpPr>
        <dsp:cNvPr id="0" name=""/>
        <dsp:cNvSpPr/>
      </dsp:nvSpPr>
      <dsp:spPr>
        <a:xfrm>
          <a:off x="2010828" y="2173382"/>
          <a:ext cx="2280097" cy="6951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TÍTULO SEXTO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De las Sanciones </a:t>
          </a:r>
        </a:p>
      </dsp:txBody>
      <dsp:txXfrm>
        <a:off x="2010828" y="2173382"/>
        <a:ext cx="2280097" cy="695151"/>
      </dsp:txXfrm>
    </dsp:sp>
    <dsp:sp modelId="{8994E80C-3BCB-A84E-B9BD-CFB75DCEBED7}">
      <dsp:nvSpPr>
        <dsp:cNvPr id="0" name=""/>
        <dsp:cNvSpPr/>
      </dsp:nvSpPr>
      <dsp:spPr>
        <a:xfrm>
          <a:off x="2010828" y="3042321"/>
          <a:ext cx="2280097" cy="6951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TRANSITORIOS</a:t>
          </a:r>
        </a:p>
      </dsp:txBody>
      <dsp:txXfrm>
        <a:off x="2010828" y="3042321"/>
        <a:ext cx="2280097" cy="6951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E9159-C8A7-1C40-B50A-7277FD10FFF9}">
      <dsp:nvSpPr>
        <dsp:cNvPr id="0" name=""/>
        <dsp:cNvSpPr/>
      </dsp:nvSpPr>
      <dsp:spPr>
        <a:xfrm>
          <a:off x="3003446" y="1133848"/>
          <a:ext cx="939903" cy="679448"/>
        </a:xfrm>
        <a:custGeom>
          <a:avLst/>
          <a:gdLst/>
          <a:ahLst/>
          <a:cxnLst/>
          <a:rect l="0" t="0" r="0" b="0"/>
          <a:pathLst>
            <a:path>
              <a:moveTo>
                <a:pt x="939903" y="0"/>
              </a:moveTo>
              <a:lnTo>
                <a:pt x="939903" y="679448"/>
              </a:lnTo>
              <a:lnTo>
                <a:pt x="0" y="6794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3F7AC-13A6-304C-9F8D-C513E93A0D88}">
      <dsp:nvSpPr>
        <dsp:cNvPr id="0" name=""/>
        <dsp:cNvSpPr/>
      </dsp:nvSpPr>
      <dsp:spPr>
        <a:xfrm>
          <a:off x="3943350" y="1133848"/>
          <a:ext cx="2740440" cy="2083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5833"/>
              </a:lnTo>
              <a:lnTo>
                <a:pt x="2740440" y="1845833"/>
              </a:lnTo>
              <a:lnTo>
                <a:pt x="2740440" y="20836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C670B-5E10-D54E-BBB7-7810C087AB51}">
      <dsp:nvSpPr>
        <dsp:cNvPr id="0" name=""/>
        <dsp:cNvSpPr/>
      </dsp:nvSpPr>
      <dsp:spPr>
        <a:xfrm>
          <a:off x="3897630" y="1133848"/>
          <a:ext cx="91440" cy="2083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6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30C73-2D98-8B49-BF42-3EE28A245FE4}">
      <dsp:nvSpPr>
        <dsp:cNvPr id="0" name=""/>
        <dsp:cNvSpPr/>
      </dsp:nvSpPr>
      <dsp:spPr>
        <a:xfrm>
          <a:off x="1202909" y="1133848"/>
          <a:ext cx="2740440" cy="2083640"/>
        </a:xfrm>
        <a:custGeom>
          <a:avLst/>
          <a:gdLst/>
          <a:ahLst/>
          <a:cxnLst/>
          <a:rect l="0" t="0" r="0" b="0"/>
          <a:pathLst>
            <a:path>
              <a:moveTo>
                <a:pt x="2740440" y="0"/>
              </a:moveTo>
              <a:lnTo>
                <a:pt x="2740440" y="1845833"/>
              </a:lnTo>
              <a:lnTo>
                <a:pt x="0" y="1845833"/>
              </a:lnTo>
              <a:lnTo>
                <a:pt x="0" y="20836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CA24-C624-D347-97FE-876DE08C1E1E}">
      <dsp:nvSpPr>
        <dsp:cNvPr id="0" name=""/>
        <dsp:cNvSpPr/>
      </dsp:nvSpPr>
      <dsp:spPr>
        <a:xfrm>
          <a:off x="3377143" y="1435"/>
          <a:ext cx="1132413" cy="11324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060F2-33D9-3444-B536-55E68CB2C1E3}">
      <dsp:nvSpPr>
        <dsp:cNvPr id="0" name=""/>
        <dsp:cNvSpPr/>
      </dsp:nvSpPr>
      <dsp:spPr>
        <a:xfrm>
          <a:off x="3377143" y="1435"/>
          <a:ext cx="1132413" cy="11324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AEA74-1DF7-7E40-813C-66104932ED75}">
      <dsp:nvSpPr>
        <dsp:cNvPr id="0" name=""/>
        <dsp:cNvSpPr/>
      </dsp:nvSpPr>
      <dsp:spPr>
        <a:xfrm>
          <a:off x="2810936" y="205269"/>
          <a:ext cx="2264826" cy="7247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PRESIDENTE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Secretario de Hacienda</a:t>
          </a:r>
        </a:p>
      </dsp:txBody>
      <dsp:txXfrm>
        <a:off x="2810936" y="205269"/>
        <a:ext cx="2264826" cy="724744"/>
      </dsp:txXfrm>
    </dsp:sp>
    <dsp:sp modelId="{18917FE9-45AC-D244-B3F0-FDD369595F45}">
      <dsp:nvSpPr>
        <dsp:cNvPr id="0" name=""/>
        <dsp:cNvSpPr/>
      </dsp:nvSpPr>
      <dsp:spPr>
        <a:xfrm>
          <a:off x="636702" y="3217489"/>
          <a:ext cx="1132413" cy="11324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57034-F27D-3947-8943-2C044E42C282}">
      <dsp:nvSpPr>
        <dsp:cNvPr id="0" name=""/>
        <dsp:cNvSpPr/>
      </dsp:nvSpPr>
      <dsp:spPr>
        <a:xfrm>
          <a:off x="636702" y="3217489"/>
          <a:ext cx="1132413" cy="11324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0DE38-AB79-4941-965D-AAD681BDF7E4}">
      <dsp:nvSpPr>
        <dsp:cNvPr id="0" name=""/>
        <dsp:cNvSpPr/>
      </dsp:nvSpPr>
      <dsp:spPr>
        <a:xfrm>
          <a:off x="70496" y="3421323"/>
          <a:ext cx="2264826" cy="7247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Representante de Ayuntamientos y Municipios</a:t>
          </a:r>
        </a:p>
      </dsp:txBody>
      <dsp:txXfrm>
        <a:off x="70496" y="3421323"/>
        <a:ext cx="2264826" cy="724744"/>
      </dsp:txXfrm>
    </dsp:sp>
    <dsp:sp modelId="{9790335A-2119-C34F-842F-95BA3E35E889}">
      <dsp:nvSpPr>
        <dsp:cNvPr id="0" name=""/>
        <dsp:cNvSpPr/>
      </dsp:nvSpPr>
      <dsp:spPr>
        <a:xfrm>
          <a:off x="3377143" y="3217489"/>
          <a:ext cx="1132413" cy="11324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7CEC6-3734-784F-B05A-F53CC1584582}">
      <dsp:nvSpPr>
        <dsp:cNvPr id="0" name=""/>
        <dsp:cNvSpPr/>
      </dsp:nvSpPr>
      <dsp:spPr>
        <a:xfrm>
          <a:off x="3377143" y="3217489"/>
          <a:ext cx="1132413" cy="11324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5CD87-6F01-4E48-AAD8-49879265C509}">
      <dsp:nvSpPr>
        <dsp:cNvPr id="0" name=""/>
        <dsp:cNvSpPr/>
      </dsp:nvSpPr>
      <dsp:spPr>
        <a:xfrm>
          <a:off x="2810936" y="3421323"/>
          <a:ext cx="2264826" cy="7247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INVITADO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Auditoría Superior de la Federación</a:t>
          </a:r>
        </a:p>
      </dsp:txBody>
      <dsp:txXfrm>
        <a:off x="2810936" y="3421323"/>
        <a:ext cx="2264826" cy="724744"/>
      </dsp:txXfrm>
    </dsp:sp>
    <dsp:sp modelId="{24D6B089-A9D5-C541-ABE2-6ED96EBFF897}">
      <dsp:nvSpPr>
        <dsp:cNvPr id="0" name=""/>
        <dsp:cNvSpPr/>
      </dsp:nvSpPr>
      <dsp:spPr>
        <a:xfrm>
          <a:off x="6117583" y="3217489"/>
          <a:ext cx="1132413" cy="11324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901ED-1964-414A-9668-C723779829DD}">
      <dsp:nvSpPr>
        <dsp:cNvPr id="0" name=""/>
        <dsp:cNvSpPr/>
      </dsp:nvSpPr>
      <dsp:spPr>
        <a:xfrm>
          <a:off x="6117583" y="3217489"/>
          <a:ext cx="1132413" cy="11324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28228-9D2F-6645-9C83-7FD15AEABFD6}">
      <dsp:nvSpPr>
        <dsp:cNvPr id="0" name=""/>
        <dsp:cNvSpPr/>
      </dsp:nvSpPr>
      <dsp:spPr>
        <a:xfrm>
          <a:off x="5551377" y="3421323"/>
          <a:ext cx="2264826" cy="7247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GOBIERNOS DE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LAS EEFF</a:t>
          </a:r>
        </a:p>
      </dsp:txBody>
      <dsp:txXfrm>
        <a:off x="5551377" y="3421323"/>
        <a:ext cx="2264826" cy="724744"/>
      </dsp:txXfrm>
    </dsp:sp>
    <dsp:sp modelId="{9193759D-EE0F-854C-9412-F9FE8A82F22A}">
      <dsp:nvSpPr>
        <dsp:cNvPr id="0" name=""/>
        <dsp:cNvSpPr/>
      </dsp:nvSpPr>
      <dsp:spPr>
        <a:xfrm>
          <a:off x="2006923" y="1609462"/>
          <a:ext cx="1132413" cy="11324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5404F-08E8-B245-A473-506B698CDCAF}">
      <dsp:nvSpPr>
        <dsp:cNvPr id="0" name=""/>
        <dsp:cNvSpPr/>
      </dsp:nvSpPr>
      <dsp:spPr>
        <a:xfrm>
          <a:off x="2006923" y="1609462"/>
          <a:ext cx="1132413" cy="11324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1EF41-79B3-EA40-A4E8-4A0CB779A620}">
      <dsp:nvSpPr>
        <dsp:cNvPr id="0" name=""/>
        <dsp:cNvSpPr/>
      </dsp:nvSpPr>
      <dsp:spPr>
        <a:xfrm>
          <a:off x="1440716" y="1813296"/>
          <a:ext cx="2264826" cy="7247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SECRETARIO TÉCNICO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Titular de la UCG</a:t>
          </a:r>
        </a:p>
      </dsp:txBody>
      <dsp:txXfrm>
        <a:off x="1440716" y="1813296"/>
        <a:ext cx="2264826" cy="7247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055DA-9C7D-4972-83DB-7EE5C02488FA}">
      <dsp:nvSpPr>
        <dsp:cNvPr id="0" name=""/>
        <dsp:cNvSpPr/>
      </dsp:nvSpPr>
      <dsp:spPr>
        <a:xfrm>
          <a:off x="548934" y="288"/>
          <a:ext cx="1001496" cy="100149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1A2E6-C9CA-4403-B2B6-3223CDA42791}">
      <dsp:nvSpPr>
        <dsp:cNvPr id="0" name=""/>
        <dsp:cNvSpPr/>
      </dsp:nvSpPr>
      <dsp:spPr>
        <a:xfrm>
          <a:off x="762368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3B846-817C-4DBE-9E9C-02EE4FAFAA1F}">
      <dsp:nvSpPr>
        <dsp:cNvPr id="0" name=""/>
        <dsp:cNvSpPr/>
      </dsp:nvSpPr>
      <dsp:spPr>
        <a:xfrm>
          <a:off x="228784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400" kern="1200"/>
            <a:t>Emisión de normas</a:t>
          </a:r>
          <a:endParaRPr lang="en-US" sz="1400" kern="1200"/>
        </a:p>
      </dsp:txBody>
      <dsp:txXfrm>
        <a:off x="228784" y="1313725"/>
        <a:ext cx="1641796" cy="656718"/>
      </dsp:txXfrm>
    </dsp:sp>
    <dsp:sp modelId="{44EBCD4A-3F16-4BE8-B35A-1EA5D0D62124}">
      <dsp:nvSpPr>
        <dsp:cNvPr id="0" name=""/>
        <dsp:cNvSpPr/>
      </dsp:nvSpPr>
      <dsp:spPr>
        <a:xfrm>
          <a:off x="2478046" y="288"/>
          <a:ext cx="1001496" cy="100149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73B0A-125D-488B-B89C-D1134B4C6B07}">
      <dsp:nvSpPr>
        <dsp:cNvPr id="0" name=""/>
        <dsp:cNvSpPr/>
      </dsp:nvSpPr>
      <dsp:spPr>
        <a:xfrm>
          <a:off x="2691479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5EB44-78CF-46B9-8F8C-162653B7108F}">
      <dsp:nvSpPr>
        <dsp:cNvPr id="0" name=""/>
        <dsp:cNvSpPr/>
      </dsp:nvSpPr>
      <dsp:spPr>
        <a:xfrm>
          <a:off x="2157895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400" kern="1200"/>
            <a:t>Coordinación con sujetos obligados</a:t>
          </a:r>
          <a:endParaRPr lang="en-US" sz="1400" kern="1200"/>
        </a:p>
      </dsp:txBody>
      <dsp:txXfrm>
        <a:off x="2157895" y="1313725"/>
        <a:ext cx="1641796" cy="656718"/>
      </dsp:txXfrm>
    </dsp:sp>
    <dsp:sp modelId="{96767C6C-D81E-4234-951E-473106C51D14}">
      <dsp:nvSpPr>
        <dsp:cNvPr id="0" name=""/>
        <dsp:cNvSpPr/>
      </dsp:nvSpPr>
      <dsp:spPr>
        <a:xfrm>
          <a:off x="4407157" y="288"/>
          <a:ext cx="1001496" cy="100149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BA09F-63B0-4914-BF30-3F8572A10077}">
      <dsp:nvSpPr>
        <dsp:cNvPr id="0" name=""/>
        <dsp:cNvSpPr/>
      </dsp:nvSpPr>
      <dsp:spPr>
        <a:xfrm>
          <a:off x="4620591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4755C-9485-4E92-B363-CB1A3451DB67}">
      <dsp:nvSpPr>
        <dsp:cNvPr id="0" name=""/>
        <dsp:cNvSpPr/>
      </dsp:nvSpPr>
      <dsp:spPr>
        <a:xfrm>
          <a:off x="4087007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400" kern="1200"/>
            <a:t>Entendimiento </a:t>
          </a:r>
          <a:r>
            <a:rPr lang="es-MX" sz="1400" kern="1200">
              <a:sym typeface="Wingdings" panose="05000000000000000000" pitchFamily="2" charset="2"/>
            </a:rPr>
            <a:t></a:t>
          </a:r>
          <a:r>
            <a:rPr lang="es-MX" sz="1400" kern="1200"/>
            <a:t> Adopción </a:t>
          </a:r>
          <a:r>
            <a:rPr lang="es-MX" sz="1400" kern="1200">
              <a:sym typeface="Wingdings" panose="05000000000000000000" pitchFamily="2" charset="2"/>
            </a:rPr>
            <a:t></a:t>
          </a:r>
          <a:r>
            <a:rPr lang="es-MX" sz="1400" kern="1200"/>
            <a:t>Adaptación</a:t>
          </a:r>
          <a:endParaRPr lang="en-US" sz="1400" kern="1200"/>
        </a:p>
      </dsp:txBody>
      <dsp:txXfrm>
        <a:off x="4087007" y="1313725"/>
        <a:ext cx="1641796" cy="656718"/>
      </dsp:txXfrm>
    </dsp:sp>
    <dsp:sp modelId="{D1021CEE-8534-42AE-8C7A-5F979E406C74}">
      <dsp:nvSpPr>
        <dsp:cNvPr id="0" name=""/>
        <dsp:cNvSpPr/>
      </dsp:nvSpPr>
      <dsp:spPr>
        <a:xfrm>
          <a:off x="6336268" y="288"/>
          <a:ext cx="1001496" cy="100149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C901D-81D5-4CB0-A925-5094BAFB5D11}">
      <dsp:nvSpPr>
        <dsp:cNvPr id="0" name=""/>
        <dsp:cNvSpPr/>
      </dsp:nvSpPr>
      <dsp:spPr>
        <a:xfrm>
          <a:off x="6549702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9C806-EB4C-4C33-89E3-D8617954C93E}">
      <dsp:nvSpPr>
        <dsp:cNvPr id="0" name=""/>
        <dsp:cNvSpPr/>
      </dsp:nvSpPr>
      <dsp:spPr>
        <a:xfrm>
          <a:off x="6016118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400" kern="1200"/>
            <a:t>Vinculación con otras Leyes</a:t>
          </a:r>
          <a:endParaRPr lang="en-US" sz="1400" kern="1200"/>
        </a:p>
      </dsp:txBody>
      <dsp:txXfrm>
        <a:off x="6016118" y="1313725"/>
        <a:ext cx="1641796" cy="656718"/>
      </dsp:txXfrm>
    </dsp:sp>
    <dsp:sp modelId="{C3430C41-3142-410E-BCF2-4E1543CF064F}">
      <dsp:nvSpPr>
        <dsp:cNvPr id="0" name=""/>
        <dsp:cNvSpPr/>
      </dsp:nvSpPr>
      <dsp:spPr>
        <a:xfrm>
          <a:off x="1513490" y="2380893"/>
          <a:ext cx="1001496" cy="100149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1B069-FF26-45DC-ACBB-4EDF0CD07B2D}">
      <dsp:nvSpPr>
        <dsp:cNvPr id="0" name=""/>
        <dsp:cNvSpPr/>
      </dsp:nvSpPr>
      <dsp:spPr>
        <a:xfrm>
          <a:off x="1726924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958F0-92D0-42B4-A4E8-CF2C49587CB2}">
      <dsp:nvSpPr>
        <dsp:cNvPr id="0" name=""/>
        <dsp:cNvSpPr/>
      </dsp:nvSpPr>
      <dsp:spPr>
        <a:xfrm>
          <a:off x="1193340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400" kern="1200"/>
            <a:t>Vigilancia de los ORFIS</a:t>
          </a:r>
          <a:endParaRPr lang="en-US" sz="1400" kern="1200"/>
        </a:p>
      </dsp:txBody>
      <dsp:txXfrm>
        <a:off x="1193340" y="3694331"/>
        <a:ext cx="1641796" cy="656718"/>
      </dsp:txXfrm>
    </dsp:sp>
    <dsp:sp modelId="{6A04EA71-48FC-469E-9D4B-337ED269A06F}">
      <dsp:nvSpPr>
        <dsp:cNvPr id="0" name=""/>
        <dsp:cNvSpPr/>
      </dsp:nvSpPr>
      <dsp:spPr>
        <a:xfrm>
          <a:off x="3442601" y="2380893"/>
          <a:ext cx="1001496" cy="100149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3D8AB-2302-49E3-9EB4-A16CA6A8651C}">
      <dsp:nvSpPr>
        <dsp:cNvPr id="0" name=""/>
        <dsp:cNvSpPr/>
      </dsp:nvSpPr>
      <dsp:spPr>
        <a:xfrm>
          <a:off x="3656035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4AC50-115F-4587-83BE-48603542B276}">
      <dsp:nvSpPr>
        <dsp:cNvPr id="0" name=""/>
        <dsp:cNvSpPr/>
      </dsp:nvSpPr>
      <dsp:spPr>
        <a:xfrm>
          <a:off x="3122451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400" kern="1200"/>
            <a:t>Apoyo $ a municipios</a:t>
          </a:r>
          <a:endParaRPr lang="en-US" sz="1400" kern="1200"/>
        </a:p>
      </dsp:txBody>
      <dsp:txXfrm>
        <a:off x="3122451" y="3694331"/>
        <a:ext cx="1641796" cy="656718"/>
      </dsp:txXfrm>
    </dsp:sp>
    <dsp:sp modelId="{32E42147-DF20-4ADA-8377-E04C663170EA}">
      <dsp:nvSpPr>
        <dsp:cNvPr id="0" name=""/>
        <dsp:cNvSpPr/>
      </dsp:nvSpPr>
      <dsp:spPr>
        <a:xfrm>
          <a:off x="5371713" y="2380893"/>
          <a:ext cx="1001496" cy="100149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69C72-867C-4E7C-828F-50AD9B3B019B}">
      <dsp:nvSpPr>
        <dsp:cNvPr id="0" name=""/>
        <dsp:cNvSpPr/>
      </dsp:nvSpPr>
      <dsp:spPr>
        <a:xfrm>
          <a:off x="5585146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9CA11-DB37-48AE-9643-876317606B16}">
      <dsp:nvSpPr>
        <dsp:cNvPr id="0" name=""/>
        <dsp:cNvSpPr/>
      </dsp:nvSpPr>
      <dsp:spPr>
        <a:xfrm>
          <a:off x="5051562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400" kern="1200"/>
            <a:t>SEVAC</a:t>
          </a:r>
          <a:endParaRPr lang="en-US" sz="1400" kern="1200"/>
        </a:p>
      </dsp:txBody>
      <dsp:txXfrm>
        <a:off x="5051562" y="3694331"/>
        <a:ext cx="1641796" cy="6567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32758-3884-4E52-B6D6-ADB7EF92E230}">
      <dsp:nvSpPr>
        <dsp:cNvPr id="0" name=""/>
        <dsp:cNvSpPr/>
      </dsp:nvSpPr>
      <dsp:spPr>
        <a:xfrm>
          <a:off x="530099" y="893169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6FA99-49D9-4C7E-BF12-1FA8FFE08E97}">
      <dsp:nvSpPr>
        <dsp:cNvPr id="0" name=""/>
        <dsp:cNvSpPr/>
      </dsp:nvSpPr>
      <dsp:spPr>
        <a:xfrm>
          <a:off x="829912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D79F1-445C-47BD-9889-1948BA3EA6F5}">
      <dsp:nvSpPr>
        <dsp:cNvPr id="0" name=""/>
        <dsp:cNvSpPr/>
      </dsp:nvSpPr>
      <dsp:spPr>
        <a:xfrm>
          <a:off x="80381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2300" kern="1200"/>
            <a:t>Rendición de cuentas</a:t>
          </a:r>
          <a:endParaRPr lang="en-US" sz="2300" kern="1200"/>
        </a:p>
      </dsp:txBody>
      <dsp:txXfrm>
        <a:off x="80381" y="2738169"/>
        <a:ext cx="2306250" cy="720000"/>
      </dsp:txXfrm>
    </dsp:sp>
    <dsp:sp modelId="{21D378AE-C7BE-4826-BF61-69D30F0B672A}">
      <dsp:nvSpPr>
        <dsp:cNvPr id="0" name=""/>
        <dsp:cNvSpPr/>
      </dsp:nvSpPr>
      <dsp:spPr>
        <a:xfrm>
          <a:off x="3239943" y="893169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2436D-2C6F-4E8B-A0B3-94CBA83C0C59}">
      <dsp:nvSpPr>
        <dsp:cNvPr id="0" name=""/>
        <dsp:cNvSpPr/>
      </dsp:nvSpPr>
      <dsp:spPr>
        <a:xfrm>
          <a:off x="3539756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195C4-09FB-49A8-B2A0-E45EC8E91797}">
      <dsp:nvSpPr>
        <dsp:cNvPr id="0" name=""/>
        <dsp:cNvSpPr/>
      </dsp:nvSpPr>
      <dsp:spPr>
        <a:xfrm>
          <a:off x="2790224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2300" kern="1200"/>
            <a:t>Fiscalización</a:t>
          </a:r>
          <a:endParaRPr lang="en-US" sz="2300" kern="1200"/>
        </a:p>
      </dsp:txBody>
      <dsp:txXfrm>
        <a:off x="2790224" y="2738169"/>
        <a:ext cx="2306250" cy="720000"/>
      </dsp:txXfrm>
    </dsp:sp>
    <dsp:sp modelId="{0D248AE8-4975-4CDF-88DE-6B76D681B6FA}">
      <dsp:nvSpPr>
        <dsp:cNvPr id="0" name=""/>
        <dsp:cNvSpPr/>
      </dsp:nvSpPr>
      <dsp:spPr>
        <a:xfrm>
          <a:off x="5949787" y="893169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CD3AC-15DE-4B07-A811-284DE43F73DA}">
      <dsp:nvSpPr>
        <dsp:cNvPr id="0" name=""/>
        <dsp:cNvSpPr/>
      </dsp:nvSpPr>
      <dsp:spPr>
        <a:xfrm>
          <a:off x="6249600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BE25E-1047-4110-9614-668E3BB70736}">
      <dsp:nvSpPr>
        <dsp:cNvPr id="0" name=""/>
        <dsp:cNvSpPr/>
      </dsp:nvSpPr>
      <dsp:spPr>
        <a:xfrm>
          <a:off x="5500068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2300" kern="1200"/>
            <a:t>Transparencia</a:t>
          </a:r>
          <a:endParaRPr lang="en-US" sz="2300" kern="1200"/>
        </a:p>
      </dsp:txBody>
      <dsp:txXfrm>
        <a:off x="5500068" y="2738169"/>
        <a:ext cx="23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299463A-6C23-E847-AAFA-86CBCDD3D8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E1A17A2-549B-5044-AB8E-F341797C77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F1E44-5319-DE4C-B6ED-E8B70A646530}" type="datetimeFigureOut">
              <a:rPr lang="es-MX" smtClean="0"/>
              <a:t>05/02/20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149D5F-35F5-874D-B330-6DD2497E2C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D0C47F-4526-D14B-86A4-D181A9DDE5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7A301-1478-6A4F-BC52-28E9F17723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0496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2B358-2AB0-F14F-851C-C3170A7B143F}" type="datetimeFigureOut">
              <a:rPr lang="es-MX" smtClean="0"/>
              <a:t>05/02/20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94BD5-6A54-2146-8719-13A9D5898C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615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4BD5-6A54-2146-8719-13A9D5898C2E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8457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4BD5-6A54-2146-8719-13A9D5898C2E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679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4BD5-6A54-2146-8719-13A9D5898C2E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3648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4BD5-6A54-2146-8719-13A9D5898C2E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8114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4BD5-6A54-2146-8719-13A9D5898C2E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412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4BD5-6A54-2146-8719-13A9D5898C2E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0836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4BD5-6A54-2146-8719-13A9D5898C2E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7702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4BD5-6A54-2146-8719-13A9D5898C2E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7606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4BD5-6A54-2146-8719-13A9D5898C2E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740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4BD5-6A54-2146-8719-13A9D5898C2E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3823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4BD5-6A54-2146-8719-13A9D5898C2E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3819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4BD5-6A54-2146-8719-13A9D5898C2E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758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4BD5-6A54-2146-8719-13A9D5898C2E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285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9D1D01A2-17C5-AF4C-9DB9-2325FB0E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/>
              <a:t>Mtro. Alfredo Cristalinas Kaulitz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3F27E7D6-76EF-C941-A956-80DDDFDF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7DF5-60F6-BF4B-98EC-10934255BD9F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6" name="Marcador de fecha 15">
            <a:extLst>
              <a:ext uri="{FF2B5EF4-FFF2-40B4-BE49-F238E27FC236}">
                <a16:creationId xmlns:a16="http://schemas.microsoft.com/office/drawing/2014/main" id="{2A537EA3-3184-124B-BEAA-467AADF18C8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C130243-3CC1-4742-B962-BFE292AFD65E}" type="datetime1">
              <a:rPr lang="es-MX" smtClean="0"/>
              <a:t>05/02/20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354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AEC1-FA37-2A45-ADEF-7AD0559AEAEB}" type="datetime1">
              <a:rPr lang="es-MX" smtClean="0"/>
              <a:t>05/02/20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Mtro. Alfredo Cristalinas Kaulitz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7DF5-60F6-BF4B-98EC-10934255BD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038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086C-5CC0-3E49-A68D-6CFF99BC721C}" type="datetime1">
              <a:rPr lang="es-MX" smtClean="0"/>
              <a:t>05/02/20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Mtro. Alfredo Cristalinas Kaulitz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7DF5-60F6-BF4B-98EC-10934255BD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291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005527" cy="1325563"/>
          </a:xfrm>
          <a:ln>
            <a:noFill/>
          </a:ln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n-US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F519DAE-D849-0146-B988-BB00030E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3E03-F6E0-1646-A206-870C25F8AB71}" type="datetime1">
              <a:rPr lang="es-MX" smtClean="0"/>
              <a:t>05/02/20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AB6853-5B13-4241-B864-DCF83B11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/>
              <a:t>Mtro. Alfredo Cristalinas Kaulitz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F4D01D4-FAF4-554C-ADF7-B9CD309B3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7DF5-60F6-BF4B-98EC-10934255BD9F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553CE806-FF62-4E45-BB16-3AA1575FAEA6}"/>
              </a:ext>
            </a:extLst>
          </p:cNvPr>
          <p:cNvSpPr/>
          <p:nvPr userDrawn="1"/>
        </p:nvSpPr>
        <p:spPr>
          <a:xfrm rot="10800000">
            <a:off x="7086600" y="-14691"/>
            <a:ext cx="2057400" cy="1840316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51C90FC-2D17-6342-AEDC-5FD1220540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7144" y="75156"/>
            <a:ext cx="734122" cy="817979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1F686BC-BD5C-2847-B1BD-76877A1D2162}"/>
              </a:ext>
            </a:extLst>
          </p:cNvPr>
          <p:cNvCxnSpPr/>
          <p:nvPr userDrawn="1"/>
        </p:nvCxnSpPr>
        <p:spPr>
          <a:xfrm>
            <a:off x="628650" y="1701209"/>
            <a:ext cx="7884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58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6872-99F6-CB40-98FE-EEF25C07EADE}" type="datetime1">
              <a:rPr lang="es-MX" smtClean="0"/>
              <a:t>05/02/20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Mtro. Alfredo Cristalinas Kaulitz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7DF5-60F6-BF4B-98EC-10934255BD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850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D83F-C951-C841-8D6D-515D8E3815F3}" type="datetime1">
              <a:rPr lang="es-MX" smtClean="0"/>
              <a:t>05/02/20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Mtro. Alfredo Cristalinas Kaulitz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7DF5-60F6-BF4B-98EC-10934255BD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747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9BF5-C9D8-4746-86D5-E4E368B713F5}" type="datetime1">
              <a:rPr lang="es-MX" smtClean="0"/>
              <a:t>05/02/20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Mtro. Alfredo Cristalinas Kaulitz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7DF5-60F6-BF4B-98EC-10934255BD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126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2597-B64E-2E44-808C-81635E339368}" type="datetime1">
              <a:rPr lang="es-MX" smtClean="0"/>
              <a:t>05/02/20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Mtro. Alfredo Cristalinas Kaulitz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7DF5-60F6-BF4B-98EC-10934255BD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968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173F-45E3-9842-B2D0-339AE3CF0A8D}" type="datetime1">
              <a:rPr lang="es-MX" smtClean="0"/>
              <a:t>05/02/20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Mtro. Alfredo Cristalinas Kaulitz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7DF5-60F6-BF4B-98EC-10934255BD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547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DC4F-53A4-9943-A0CD-1A660749F6EB}" type="datetime1">
              <a:rPr lang="es-MX" smtClean="0"/>
              <a:t>05/02/20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Mtro. Alfredo Cristalinas Kaulitz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7DF5-60F6-BF4B-98EC-10934255BD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795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04FD-D0C6-4646-8EE4-469B840B3E3F}" type="datetime1">
              <a:rPr lang="es-MX" smtClean="0"/>
              <a:t>05/02/20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Mtro. Alfredo Cristalinas Kaulitz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7DF5-60F6-BF4B-98EC-10934255BD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26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8DBC2-C1A9-C945-93C9-82741FA15BD2}" type="datetime1">
              <a:rPr lang="es-MX" smtClean="0"/>
              <a:t>05/02/20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dirty="0"/>
              <a:t>Mtro. Alfredo Cristalinas Kaulitz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67DF5-60F6-BF4B-98EC-10934255BD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182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tif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ángulo rectángulo 6">
            <a:extLst>
              <a:ext uri="{FF2B5EF4-FFF2-40B4-BE49-F238E27FC236}">
                <a16:creationId xmlns:a16="http://schemas.microsoft.com/office/drawing/2014/main" id="{B91E34A8-3B2B-4A4B-AAA6-3C8D7C667BC9}"/>
              </a:ext>
            </a:extLst>
          </p:cNvPr>
          <p:cNvSpPr/>
          <p:nvPr/>
        </p:nvSpPr>
        <p:spPr>
          <a:xfrm rot="10800000">
            <a:off x="6115050" y="-14691"/>
            <a:ext cx="3028950" cy="3056342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5C2E12-AE7F-4047-B236-9EF2F8F90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8926"/>
            <a:ext cx="7772400" cy="1928181"/>
          </a:xfrm>
        </p:spPr>
        <p:txBody>
          <a:bodyPr/>
          <a:lstStyle/>
          <a:p>
            <a:pPr algn="l"/>
            <a:r>
              <a:rPr lang="es-MX" dirty="0"/>
              <a:t>Contabilidad Gubernamental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C7FFB9-343F-4648-89C2-7447F74E1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243900"/>
            <a:ext cx="6858000" cy="980314"/>
          </a:xfrm>
        </p:spPr>
        <p:txBody>
          <a:bodyPr/>
          <a:lstStyle/>
          <a:p>
            <a:pPr algn="l"/>
            <a:r>
              <a:rPr lang="es-MX" dirty="0"/>
              <a:t>Unidad 1. Ley General de Contabilidad Gubernamental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1573A6-8BEA-F946-96AD-D4F7A9671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Mtro. Alfredo Cristalinas Kaulitz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5CBA68-83D2-B246-B347-826FA7018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1651"/>
            <a:ext cx="9144000" cy="33147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8019D36-5D3C-834F-9E83-BD7DAEEDE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981" y="75156"/>
            <a:ext cx="1340285" cy="1493383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78F534B-DF79-AD42-B74F-9A66BFAA6848}"/>
              </a:ext>
            </a:extLst>
          </p:cNvPr>
          <p:cNvCxnSpPr/>
          <p:nvPr/>
        </p:nvCxnSpPr>
        <p:spPr>
          <a:xfrm>
            <a:off x="685800" y="2154477"/>
            <a:ext cx="533921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29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55374-AD9F-F643-9C99-42786851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El Consejo Emisor de Norma Contable</a:t>
            </a:r>
            <a:endParaRPr lang="es-MX" sz="4400" dirty="0">
              <a:effectLst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7E32D7-1F0A-E144-8997-7CA2555B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Mtro. Alfredo Cristalinas Kaulitz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BE07188-AB6B-5840-A85A-58558F4C078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029104" y="3328640"/>
            <a:ext cx="2475919" cy="1802469"/>
          </a:xfrm>
          <a:prstGeom prst="rect">
            <a:avLst/>
          </a:prstGeom>
        </p:spPr>
      </p:pic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140C3B5A-6F68-4344-BDC1-CEB6DA4D6E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5" name="Conector angular 14">
            <a:extLst>
              <a:ext uri="{FF2B5EF4-FFF2-40B4-BE49-F238E27FC236}">
                <a16:creationId xmlns:a16="http://schemas.microsoft.com/office/drawing/2014/main" id="{237539F5-E3BC-5D4B-9007-06D8C6A078C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387685" y="5030139"/>
            <a:ext cx="1059366" cy="358234"/>
          </a:xfrm>
          <a:prstGeom prst="bentConnector3">
            <a:avLst>
              <a:gd name="adj1" fmla="val 526"/>
            </a:avLst>
          </a:prstGeom>
          <a:ln w="317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nillo 18">
            <a:extLst>
              <a:ext uri="{FF2B5EF4-FFF2-40B4-BE49-F238E27FC236}">
                <a16:creationId xmlns:a16="http://schemas.microsoft.com/office/drawing/2014/main" id="{D37F7DC7-A08F-CF4C-9EDD-6775BE0A02A1}"/>
              </a:ext>
            </a:extLst>
          </p:cNvPr>
          <p:cNvSpPr/>
          <p:nvPr/>
        </p:nvSpPr>
        <p:spPr>
          <a:xfrm>
            <a:off x="1051904" y="2187145"/>
            <a:ext cx="1394734" cy="1312326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90B4978-E882-EC4A-A8F2-FDCC71B6D69A}"/>
              </a:ext>
            </a:extLst>
          </p:cNvPr>
          <p:cNvSpPr txBox="1"/>
          <p:nvPr/>
        </p:nvSpPr>
        <p:spPr>
          <a:xfrm>
            <a:off x="972423" y="2520142"/>
            <a:ext cx="155369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Áreas clave de</a:t>
            </a:r>
          </a:p>
          <a:p>
            <a:pPr algn="ctr"/>
            <a:r>
              <a:rPr lang="es-MX" b="1" dirty="0"/>
              <a:t>la SHCP</a:t>
            </a:r>
          </a:p>
        </p:txBody>
      </p:sp>
      <p:sp>
        <p:nvSpPr>
          <p:cNvPr id="21" name="Anillo 20">
            <a:extLst>
              <a:ext uri="{FF2B5EF4-FFF2-40B4-BE49-F238E27FC236}">
                <a16:creationId xmlns:a16="http://schemas.microsoft.com/office/drawing/2014/main" id="{A9866CA4-21D0-AE47-8E6A-A47D5AF081F8}"/>
              </a:ext>
            </a:extLst>
          </p:cNvPr>
          <p:cNvSpPr/>
          <p:nvPr/>
        </p:nvSpPr>
        <p:spPr>
          <a:xfrm>
            <a:off x="7332369" y="3294561"/>
            <a:ext cx="1394734" cy="1312326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C1551C3-22EE-F74B-844F-314EE4A6B39F}"/>
              </a:ext>
            </a:extLst>
          </p:cNvPr>
          <p:cNvSpPr txBox="1"/>
          <p:nvPr/>
        </p:nvSpPr>
        <p:spPr>
          <a:xfrm>
            <a:off x="7047007" y="3627558"/>
            <a:ext cx="196547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8 grupos en cuatro</a:t>
            </a:r>
          </a:p>
          <a:p>
            <a:pPr algn="ctr"/>
            <a:r>
              <a:rPr lang="es-MX" b="1" dirty="0"/>
              <a:t>representaciones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63E9757-5F13-4245-B4C5-23522CB0B446}"/>
              </a:ext>
            </a:extLst>
          </p:cNvPr>
          <p:cNvSpPr/>
          <p:nvPr/>
        </p:nvSpPr>
        <p:spPr>
          <a:xfrm>
            <a:off x="628650" y="6221987"/>
            <a:ext cx="7886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dirty="0"/>
              <a:t>https://www.conac.gob.mx/work/models/CONAC/consejo/CON_01_01_001.pdf</a:t>
            </a:r>
          </a:p>
        </p:txBody>
      </p:sp>
    </p:spTree>
    <p:extLst>
      <p:ext uri="{BB962C8B-B14F-4D97-AF65-F5344CB8AC3E}">
        <p14:creationId xmlns:p14="http://schemas.microsoft.com/office/powerpoint/2010/main" val="2343582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B48988-B46C-0245-977F-1757FE2B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kern="1200">
                <a:effectLst/>
                <a:latin typeface="+mj-lt"/>
                <a:ea typeface="+mj-ea"/>
                <a:cs typeface="+mj-cs"/>
              </a:rPr>
              <a:t>Armonización Contable</a:t>
            </a:r>
            <a:endParaRPr lang="es-MX">
              <a:effectLst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6D73BA-78D4-394D-AB49-4AEF9C7E5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MX"/>
              <a:t>Mtro. Alfredo Cristalinas Kaulitz</a:t>
            </a:r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3E7DC30E-A328-4438-B0E0-CCD5F1B1B4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93312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0396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2CB77-265D-A647-91BC-4E9F7AAC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s-MX" kern="1200">
                <a:effectLst/>
                <a:latin typeface="+mj-lt"/>
                <a:ea typeface="+mj-ea"/>
                <a:cs typeface="+mj-cs"/>
              </a:rPr>
              <a:t>Reforma en materia de transparencia</a:t>
            </a:r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8B330D1-5114-9446-8534-B5EFC2D9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MX"/>
              <a:t>Mtro. Alfredo Cristalinas Kaulitz</a:t>
            </a:r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212B658F-32F7-4D7F-8795-5D99504D93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32255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5704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2CB77-265D-A647-91BC-4E9F7AAC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s-MX"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Reforma en materia de transparencia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559E87-622F-1D41-9852-3614E6026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Disponibilidad </a:t>
            </a:r>
            <a:r>
              <a:rPr lang="es-MX" dirty="0">
                <a:sym typeface="Wingdings" pitchFamily="2" charset="2"/>
              </a:rPr>
              <a:t>Internet;</a:t>
            </a:r>
          </a:p>
          <a:p>
            <a:r>
              <a:rPr lang="es-MX" dirty="0">
                <a:sym typeface="Wingdings" pitchFamily="2" charset="2"/>
              </a:rPr>
              <a:t>InformaciónFianciera, presupuestal y económica;</a:t>
            </a:r>
          </a:p>
          <a:p>
            <a:r>
              <a:rPr lang="es-MX" dirty="0">
                <a:sym typeface="Wingdings" pitchFamily="2" charset="2"/>
              </a:rPr>
              <a:t>Publicidad  Trimestral</a:t>
            </a:r>
          </a:p>
          <a:p>
            <a:r>
              <a:rPr lang="es-MX" dirty="0">
                <a:sym typeface="Wingdings" pitchFamily="2" charset="2"/>
              </a:rPr>
              <a:t>Calidad Clara y confiable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8B330D1-5114-9446-8534-B5EFC2D9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Mtro. Alfredo Cristalinas Kaulitz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8B7B650-DD26-DB42-8E86-434546790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3470276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94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86DC727-0C1B-9D40-9DB2-F9C7BEA65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21" r="24912"/>
          <a:stretch/>
        </p:blipFill>
        <p:spPr>
          <a:xfrm>
            <a:off x="6955972" y="1858850"/>
            <a:ext cx="2013858" cy="20932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6B2CB77-265D-A647-91BC-4E9F7AAC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s-MX"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Reforma en materia de transparencia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559E87-622F-1D41-9852-3614E6026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ym typeface="Wingdings" pitchFamily="2" charset="2"/>
              </a:rPr>
              <a:t>Incorporación:</a:t>
            </a:r>
          </a:p>
          <a:p>
            <a:pPr lvl="1"/>
            <a:r>
              <a:rPr lang="es-MX" dirty="0">
                <a:sym typeface="Wingdings" pitchFamily="2" charset="2"/>
              </a:rPr>
              <a:t>Proyecto de LI y PEF</a:t>
            </a:r>
          </a:p>
          <a:p>
            <a:pPr lvl="1"/>
            <a:r>
              <a:rPr lang="es-MX" dirty="0">
                <a:sym typeface="Wingdings" pitchFamily="2" charset="2"/>
              </a:rPr>
              <a:t>Procesos de aprobación</a:t>
            </a:r>
          </a:p>
          <a:p>
            <a:r>
              <a:rPr lang="es-MX" dirty="0"/>
              <a:t>Granulidad </a:t>
            </a:r>
            <a:r>
              <a:rPr lang="es-MX" dirty="0">
                <a:sym typeface="Wingdings" pitchFamily="2" charset="2"/>
              </a:rPr>
              <a:t> Analíticos e integraciones;</a:t>
            </a:r>
          </a:p>
          <a:p>
            <a:r>
              <a:rPr lang="es-MX" dirty="0">
                <a:sym typeface="Wingdings" pitchFamily="2" charset="2"/>
              </a:rPr>
              <a:t>Obligaciones de transparencia en portales</a:t>
            </a:r>
          </a:p>
          <a:p>
            <a:r>
              <a:rPr lang="es-MX" dirty="0">
                <a:sym typeface="Wingdings" pitchFamily="2" charset="2"/>
              </a:rPr>
              <a:t>ORFIS Publicar sus programas anuales de auditoría</a:t>
            </a:r>
          </a:p>
          <a:p>
            <a:endParaRPr lang="es-MX" dirty="0">
              <a:sym typeface="Wingdings" pitchFamily="2" charset="2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8B330D1-5114-9446-8534-B5EFC2D9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Mtro. Alfredo Cristalinas Kaulitz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9450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illo 4">
            <a:extLst>
              <a:ext uri="{FF2B5EF4-FFF2-40B4-BE49-F238E27FC236}">
                <a16:creationId xmlns:a16="http://schemas.microsoft.com/office/drawing/2014/main" id="{BC4FC59D-E5FF-BE4A-8FBF-92E70EC070DB}"/>
              </a:ext>
            </a:extLst>
          </p:cNvPr>
          <p:cNvSpPr/>
          <p:nvPr/>
        </p:nvSpPr>
        <p:spPr>
          <a:xfrm>
            <a:off x="4505325" y="2074180"/>
            <a:ext cx="4539339" cy="4418694"/>
          </a:xfrm>
          <a:prstGeom prst="donut">
            <a:avLst>
              <a:gd name="adj" fmla="val 3419"/>
            </a:avLst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079FEF-6085-1546-8040-9BA49A5D9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s-MX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Transitoriedad</a:t>
            </a:r>
            <a:endParaRPr lang="es-MX" dirty="0">
              <a:effectLst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31001B-FAE6-2C4B-A2FA-B97D53D96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753350" cy="3769632"/>
          </a:xfrm>
          <a:solidFill>
            <a:schemeClr val="bg1"/>
          </a:solidFill>
        </p:spPr>
        <p:txBody>
          <a:bodyPr/>
          <a:lstStyle/>
          <a:p>
            <a:r>
              <a:rPr lang="es-MX" dirty="0"/>
              <a:t>Establece:</a:t>
            </a:r>
          </a:p>
          <a:p>
            <a:pPr lvl="1"/>
            <a:r>
              <a:rPr lang="es-MX" dirty="0"/>
              <a:t>Plazos para el cumplimiento de obligaciones;</a:t>
            </a:r>
          </a:p>
          <a:p>
            <a:pPr lvl="1"/>
            <a:r>
              <a:rPr lang="es-MX" dirty="0"/>
              <a:t>Mecanismos para la adopción de la Ley</a:t>
            </a:r>
          </a:p>
          <a:p>
            <a:pPr lvl="1"/>
            <a:r>
              <a:rPr lang="es-MX" dirty="0"/>
              <a:t>En su caso, derogación de disposiciones previas o antagónicas a la nueva Ley;</a:t>
            </a:r>
          </a:p>
          <a:p>
            <a:pPr lvl="1"/>
            <a:r>
              <a:rPr lang="es-MX" dirty="0"/>
              <a:t>Establece un horizonte para la adaptación e implementación de las normas.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42C9A42-28CF-6341-86E2-04181E2F9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Mtro. Alfredo Cristalinas Kaulitz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77800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09AE382-3D2C-904E-A83B-D946205FBF85}"/>
              </a:ext>
            </a:extLst>
          </p:cNvPr>
          <p:cNvSpPr txBox="1"/>
          <p:nvPr/>
        </p:nvSpPr>
        <p:spPr>
          <a:xfrm>
            <a:off x="2284026" y="2043663"/>
            <a:ext cx="4578895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GRACIAS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4328500-6B60-3F4C-9A12-03087BE55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245" y="6223702"/>
            <a:ext cx="2874153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9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Mtro. Alfredo Cristalinas Kaulitz</a:t>
            </a:r>
          </a:p>
        </p:txBody>
      </p:sp>
    </p:spTree>
    <p:extLst>
      <p:ext uri="{BB962C8B-B14F-4D97-AF65-F5344CB8AC3E}">
        <p14:creationId xmlns:p14="http://schemas.microsoft.com/office/powerpoint/2010/main" val="87246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F6F87B-26D2-E14D-9139-A75DDD3A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F5981A-BECE-7342-8907-225416F72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Antecedentes</a:t>
            </a:r>
          </a:p>
          <a:p>
            <a:r>
              <a:rPr lang="es-MX" dirty="0"/>
              <a:t>Estructura de la Ley</a:t>
            </a:r>
          </a:p>
          <a:p>
            <a:r>
              <a:rPr lang="es-MX" dirty="0"/>
              <a:t>El Consejo Emisor de Norma Contable</a:t>
            </a:r>
          </a:p>
          <a:p>
            <a:r>
              <a:rPr lang="es-MX" dirty="0"/>
              <a:t>Armonización Contable</a:t>
            </a:r>
          </a:p>
          <a:p>
            <a:r>
              <a:rPr lang="es-MX" dirty="0"/>
              <a:t>Reforma en materia de transparencia</a:t>
            </a:r>
          </a:p>
          <a:p>
            <a:r>
              <a:rPr lang="es-MX" dirty="0"/>
              <a:t>Transitoriedad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5E8203E-F6FA-C543-8296-3B23DC21C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Mtro. Alfredo Cristalinas Kaulitz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258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1D58B36A-21A5-DC42-B832-E467E4646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303" y="2299746"/>
            <a:ext cx="9144000" cy="37780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D186A9-1E9A-4440-BFB9-8101BA2E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Antecedentes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FBF695-CF3D-4747-BF29-1A0DED654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Mtro. Alfredo Cristalinas Kaulitz</a:t>
            </a:r>
            <a:endParaRPr lang="es-MX" dirty="0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AC847821-92D5-3945-83B8-2A8800159A10}"/>
              </a:ext>
            </a:extLst>
          </p:cNvPr>
          <p:cNvGrpSpPr/>
          <p:nvPr/>
        </p:nvGrpSpPr>
        <p:grpSpPr>
          <a:xfrm>
            <a:off x="3111193" y="1839951"/>
            <a:ext cx="1282391" cy="1232431"/>
            <a:chOff x="4415882" y="1839951"/>
            <a:chExt cx="1282391" cy="1232431"/>
          </a:xfrm>
        </p:grpSpPr>
        <p:sp>
          <p:nvSpPr>
            <p:cNvPr id="19" name="Anillo 18">
              <a:extLst>
                <a:ext uri="{FF2B5EF4-FFF2-40B4-BE49-F238E27FC236}">
                  <a16:creationId xmlns:a16="http://schemas.microsoft.com/office/drawing/2014/main" id="{54AD5E14-F3C9-0B4F-8297-B4FD9964ED0E}"/>
                </a:ext>
              </a:extLst>
            </p:cNvPr>
            <p:cNvSpPr/>
            <p:nvPr/>
          </p:nvSpPr>
          <p:spPr>
            <a:xfrm>
              <a:off x="4415882" y="1839951"/>
              <a:ext cx="1282391" cy="1232431"/>
            </a:xfrm>
            <a:prstGeom prst="donut">
              <a:avLst>
                <a:gd name="adj" fmla="val 1077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95623891-D3F8-EF41-BF8D-8F4125F21455}"/>
                </a:ext>
              </a:extLst>
            </p:cNvPr>
            <p:cNvSpPr/>
            <p:nvPr/>
          </p:nvSpPr>
          <p:spPr>
            <a:xfrm>
              <a:off x="4549697" y="1965543"/>
              <a:ext cx="1025913" cy="96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>
                  <a:solidFill>
                    <a:schemeClr val="accent6">
                      <a:lumMod val="50000"/>
                    </a:schemeClr>
                  </a:solidFill>
                </a:rPr>
                <a:t>2012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11BEE6D-01C3-8C4B-A851-2A655E5F2929}"/>
              </a:ext>
            </a:extLst>
          </p:cNvPr>
          <p:cNvGrpSpPr/>
          <p:nvPr/>
        </p:nvGrpSpPr>
        <p:grpSpPr>
          <a:xfrm>
            <a:off x="5258970" y="1839950"/>
            <a:ext cx="1282391" cy="1232431"/>
            <a:chOff x="4415882" y="1839951"/>
            <a:chExt cx="1282391" cy="1232431"/>
          </a:xfrm>
        </p:grpSpPr>
        <p:sp>
          <p:nvSpPr>
            <p:cNvPr id="23" name="Anillo 22">
              <a:extLst>
                <a:ext uri="{FF2B5EF4-FFF2-40B4-BE49-F238E27FC236}">
                  <a16:creationId xmlns:a16="http://schemas.microsoft.com/office/drawing/2014/main" id="{3F55EFD5-6855-034A-BBF0-D7A6F47ACE4A}"/>
                </a:ext>
              </a:extLst>
            </p:cNvPr>
            <p:cNvSpPr/>
            <p:nvPr/>
          </p:nvSpPr>
          <p:spPr>
            <a:xfrm>
              <a:off x="4415882" y="1839951"/>
              <a:ext cx="1282391" cy="1232431"/>
            </a:xfrm>
            <a:prstGeom prst="donut">
              <a:avLst>
                <a:gd name="adj" fmla="val 10770"/>
              </a:avLst>
            </a:prstGeom>
            <a:solidFill>
              <a:srgbClr val="087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281234BA-67F1-3C44-9F3A-00B05B7AC970}"/>
                </a:ext>
              </a:extLst>
            </p:cNvPr>
            <p:cNvSpPr/>
            <p:nvPr/>
          </p:nvSpPr>
          <p:spPr>
            <a:xfrm>
              <a:off x="4549697" y="1965543"/>
              <a:ext cx="1025913" cy="96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>
                  <a:solidFill>
                    <a:schemeClr val="accent6">
                      <a:lumMod val="50000"/>
                    </a:schemeClr>
                  </a:solidFill>
                </a:rPr>
                <a:t>2013</a:t>
              </a: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49692C4B-03AB-284E-873B-9D7D19E52236}"/>
              </a:ext>
            </a:extLst>
          </p:cNvPr>
          <p:cNvGrpSpPr/>
          <p:nvPr/>
        </p:nvGrpSpPr>
        <p:grpSpPr>
          <a:xfrm>
            <a:off x="7630804" y="2734725"/>
            <a:ext cx="1282391" cy="1232431"/>
            <a:chOff x="4415882" y="1839951"/>
            <a:chExt cx="1282391" cy="1232431"/>
          </a:xfrm>
        </p:grpSpPr>
        <p:sp>
          <p:nvSpPr>
            <p:cNvPr id="28" name="Anillo 27">
              <a:extLst>
                <a:ext uri="{FF2B5EF4-FFF2-40B4-BE49-F238E27FC236}">
                  <a16:creationId xmlns:a16="http://schemas.microsoft.com/office/drawing/2014/main" id="{EFEBBC15-A65E-9F4D-BCCE-9D9EDC94B402}"/>
                </a:ext>
              </a:extLst>
            </p:cNvPr>
            <p:cNvSpPr/>
            <p:nvPr/>
          </p:nvSpPr>
          <p:spPr>
            <a:xfrm>
              <a:off x="4415882" y="1839951"/>
              <a:ext cx="1282391" cy="1232431"/>
            </a:xfrm>
            <a:prstGeom prst="donut">
              <a:avLst>
                <a:gd name="adj" fmla="val 107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92F97BD2-8E21-CF47-93B9-515D05DAA938}"/>
                </a:ext>
              </a:extLst>
            </p:cNvPr>
            <p:cNvSpPr/>
            <p:nvPr/>
          </p:nvSpPr>
          <p:spPr>
            <a:xfrm>
              <a:off x="4549697" y="1965543"/>
              <a:ext cx="1025913" cy="96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>
                  <a:solidFill>
                    <a:srgbClr val="002060"/>
                  </a:solidFill>
                </a:rPr>
                <a:t>2015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2CC2C400-2688-8447-BA4D-3DFB61AE2006}"/>
              </a:ext>
            </a:extLst>
          </p:cNvPr>
          <p:cNvGrpSpPr/>
          <p:nvPr/>
        </p:nvGrpSpPr>
        <p:grpSpPr>
          <a:xfrm>
            <a:off x="4039193" y="3554478"/>
            <a:ext cx="1282391" cy="1232431"/>
            <a:chOff x="4415882" y="1839951"/>
            <a:chExt cx="1282391" cy="1232431"/>
          </a:xfrm>
        </p:grpSpPr>
        <p:sp>
          <p:nvSpPr>
            <p:cNvPr id="31" name="Anillo 30">
              <a:extLst>
                <a:ext uri="{FF2B5EF4-FFF2-40B4-BE49-F238E27FC236}">
                  <a16:creationId xmlns:a16="http://schemas.microsoft.com/office/drawing/2014/main" id="{C52A23B8-7740-7B45-94E2-AEB881A24213}"/>
                </a:ext>
              </a:extLst>
            </p:cNvPr>
            <p:cNvSpPr/>
            <p:nvPr/>
          </p:nvSpPr>
          <p:spPr>
            <a:xfrm>
              <a:off x="4415882" y="1839951"/>
              <a:ext cx="1282391" cy="1232431"/>
            </a:xfrm>
            <a:prstGeom prst="donut">
              <a:avLst>
                <a:gd name="adj" fmla="val 1077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C7E06606-3A27-E941-BC3E-89777DB28BBD}"/>
                </a:ext>
              </a:extLst>
            </p:cNvPr>
            <p:cNvSpPr/>
            <p:nvPr/>
          </p:nvSpPr>
          <p:spPr>
            <a:xfrm>
              <a:off x="4549697" y="1965543"/>
              <a:ext cx="1025913" cy="96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>
                  <a:solidFill>
                    <a:srgbClr val="002060"/>
                  </a:solidFill>
                </a:rPr>
                <a:t>04/</a:t>
              </a:r>
            </a:p>
            <a:p>
              <a:pPr algn="ctr"/>
              <a:r>
                <a:rPr lang="es-MX" sz="2000" b="1" dirty="0">
                  <a:solidFill>
                    <a:srgbClr val="002060"/>
                  </a:solidFill>
                </a:rPr>
                <a:t>2016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69BB0C39-47A1-1241-A606-45D15A419B2C}"/>
              </a:ext>
            </a:extLst>
          </p:cNvPr>
          <p:cNvGrpSpPr/>
          <p:nvPr/>
        </p:nvGrpSpPr>
        <p:grpSpPr>
          <a:xfrm>
            <a:off x="726054" y="4368406"/>
            <a:ext cx="1282391" cy="1232431"/>
            <a:chOff x="4415882" y="1839951"/>
            <a:chExt cx="1282391" cy="1232431"/>
          </a:xfrm>
        </p:grpSpPr>
        <p:sp>
          <p:nvSpPr>
            <p:cNvPr id="34" name="Anillo 33">
              <a:extLst>
                <a:ext uri="{FF2B5EF4-FFF2-40B4-BE49-F238E27FC236}">
                  <a16:creationId xmlns:a16="http://schemas.microsoft.com/office/drawing/2014/main" id="{8516C477-E2BA-3147-966E-B11EE4492FD9}"/>
                </a:ext>
              </a:extLst>
            </p:cNvPr>
            <p:cNvSpPr/>
            <p:nvPr/>
          </p:nvSpPr>
          <p:spPr>
            <a:xfrm>
              <a:off x="4415882" y="1839951"/>
              <a:ext cx="1282391" cy="1232431"/>
            </a:xfrm>
            <a:prstGeom prst="donut">
              <a:avLst>
                <a:gd name="adj" fmla="val 1077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BCE33991-F0EB-9A4C-9A1D-F85595B00C0E}"/>
                </a:ext>
              </a:extLst>
            </p:cNvPr>
            <p:cNvSpPr/>
            <p:nvPr/>
          </p:nvSpPr>
          <p:spPr>
            <a:xfrm>
              <a:off x="4549697" y="1965543"/>
              <a:ext cx="1025913" cy="96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>
                  <a:solidFill>
                    <a:schemeClr val="accent2">
                      <a:lumMod val="50000"/>
                    </a:schemeClr>
                  </a:solidFill>
                </a:rPr>
                <a:t>07/</a:t>
              </a:r>
            </a:p>
            <a:p>
              <a:pPr algn="ctr"/>
              <a:r>
                <a:rPr lang="es-MX" sz="2000" b="1" dirty="0">
                  <a:solidFill>
                    <a:schemeClr val="accent2">
                      <a:lumMod val="50000"/>
                    </a:schemeClr>
                  </a:solidFill>
                </a:rPr>
                <a:t>2016</a:t>
              </a: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FC77CD4B-A974-FC48-9D17-51E7592ABFD5}"/>
              </a:ext>
            </a:extLst>
          </p:cNvPr>
          <p:cNvGrpSpPr/>
          <p:nvPr/>
        </p:nvGrpSpPr>
        <p:grpSpPr>
          <a:xfrm>
            <a:off x="2890617" y="5258072"/>
            <a:ext cx="1282391" cy="1232431"/>
            <a:chOff x="4415882" y="1839951"/>
            <a:chExt cx="1282391" cy="1232431"/>
          </a:xfrm>
        </p:grpSpPr>
        <p:sp>
          <p:nvSpPr>
            <p:cNvPr id="37" name="Anillo 36">
              <a:extLst>
                <a:ext uri="{FF2B5EF4-FFF2-40B4-BE49-F238E27FC236}">
                  <a16:creationId xmlns:a16="http://schemas.microsoft.com/office/drawing/2014/main" id="{4725C607-60C8-D147-8C0C-560B2373F731}"/>
                </a:ext>
              </a:extLst>
            </p:cNvPr>
            <p:cNvSpPr/>
            <p:nvPr/>
          </p:nvSpPr>
          <p:spPr>
            <a:xfrm>
              <a:off x="4415882" y="1839951"/>
              <a:ext cx="1282391" cy="1232431"/>
            </a:xfrm>
            <a:prstGeom prst="donut">
              <a:avLst>
                <a:gd name="adj" fmla="val 1077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5DD1D0A4-BABD-524C-9780-41A4FD2F58C3}"/>
                </a:ext>
              </a:extLst>
            </p:cNvPr>
            <p:cNvSpPr/>
            <p:nvPr/>
          </p:nvSpPr>
          <p:spPr>
            <a:xfrm>
              <a:off x="4549697" y="1965543"/>
              <a:ext cx="1025913" cy="96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>
                  <a:solidFill>
                    <a:schemeClr val="accent2">
                      <a:lumMod val="50000"/>
                    </a:schemeClr>
                  </a:solidFill>
                </a:rPr>
                <a:t>2018</a:t>
              </a: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4D1BD525-0D0F-9248-A0F6-F63E43F86D8B}"/>
              </a:ext>
            </a:extLst>
          </p:cNvPr>
          <p:cNvGrpSpPr/>
          <p:nvPr/>
        </p:nvGrpSpPr>
        <p:grpSpPr>
          <a:xfrm>
            <a:off x="574065" y="1839951"/>
            <a:ext cx="1282391" cy="1232431"/>
            <a:chOff x="4415882" y="1839951"/>
            <a:chExt cx="1282391" cy="1232431"/>
          </a:xfrm>
          <a:solidFill>
            <a:schemeClr val="bg1"/>
          </a:solidFill>
        </p:grpSpPr>
        <p:sp>
          <p:nvSpPr>
            <p:cNvPr id="40" name="Anillo 39">
              <a:extLst>
                <a:ext uri="{FF2B5EF4-FFF2-40B4-BE49-F238E27FC236}">
                  <a16:creationId xmlns:a16="http://schemas.microsoft.com/office/drawing/2014/main" id="{6A3696BD-C3BE-7943-868E-72272E808F51}"/>
                </a:ext>
              </a:extLst>
            </p:cNvPr>
            <p:cNvSpPr/>
            <p:nvPr/>
          </p:nvSpPr>
          <p:spPr>
            <a:xfrm>
              <a:off x="4415882" y="1839951"/>
              <a:ext cx="1282391" cy="1232431"/>
            </a:xfrm>
            <a:prstGeom prst="donut">
              <a:avLst>
                <a:gd name="adj" fmla="val 107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8362A935-CFF4-E048-9764-A9E0273E710A}"/>
                </a:ext>
              </a:extLst>
            </p:cNvPr>
            <p:cNvSpPr/>
            <p:nvPr/>
          </p:nvSpPr>
          <p:spPr>
            <a:xfrm>
              <a:off x="4549697" y="1965543"/>
              <a:ext cx="1025913" cy="961876"/>
            </a:xfrm>
            <a:prstGeom prst="ellipse">
              <a:avLst/>
            </a:prstGeom>
            <a:solidFill>
              <a:srgbClr val="85C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/>
                <a:t>2008</a:t>
              </a:r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D7B7C767-CF43-224F-A584-CC8E6310F8A7}"/>
              </a:ext>
            </a:extLst>
          </p:cNvPr>
          <p:cNvGrpSpPr/>
          <p:nvPr/>
        </p:nvGrpSpPr>
        <p:grpSpPr>
          <a:xfrm>
            <a:off x="6229127" y="5248386"/>
            <a:ext cx="1282391" cy="1232431"/>
            <a:chOff x="4415882" y="1839951"/>
            <a:chExt cx="1282391" cy="1232431"/>
          </a:xfrm>
        </p:grpSpPr>
        <p:sp>
          <p:nvSpPr>
            <p:cNvPr id="43" name="Anillo 42">
              <a:extLst>
                <a:ext uri="{FF2B5EF4-FFF2-40B4-BE49-F238E27FC236}">
                  <a16:creationId xmlns:a16="http://schemas.microsoft.com/office/drawing/2014/main" id="{6B89292A-AE21-8345-B6DB-DB9140895C21}"/>
                </a:ext>
              </a:extLst>
            </p:cNvPr>
            <p:cNvSpPr/>
            <p:nvPr/>
          </p:nvSpPr>
          <p:spPr>
            <a:xfrm>
              <a:off x="4415882" y="1839951"/>
              <a:ext cx="1282391" cy="1232431"/>
            </a:xfrm>
            <a:prstGeom prst="donut">
              <a:avLst>
                <a:gd name="adj" fmla="val 1077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D75846B3-357D-4746-B9B5-460B1060CEA1}"/>
                </a:ext>
              </a:extLst>
            </p:cNvPr>
            <p:cNvSpPr/>
            <p:nvPr/>
          </p:nvSpPr>
          <p:spPr>
            <a:xfrm>
              <a:off x="4549697" y="1965543"/>
              <a:ext cx="1025913" cy="961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b="1" dirty="0">
                  <a:solidFill>
                    <a:schemeClr val="accent2">
                      <a:lumMod val="50000"/>
                    </a:schemeClr>
                  </a:solidFill>
                </a:rPr>
                <a:t>2018</a:t>
              </a:r>
            </a:p>
          </p:txBody>
        </p:sp>
      </p:grp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1B118D3-B8BF-5C44-B4CD-EA8095D0289E}"/>
              </a:ext>
            </a:extLst>
          </p:cNvPr>
          <p:cNvSpPr txBox="1"/>
          <p:nvPr/>
        </p:nvSpPr>
        <p:spPr>
          <a:xfrm>
            <a:off x="628650" y="3072381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85CE54"/>
                </a:solidFill>
              </a:rPr>
              <a:t>Expedición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260F354-052D-5341-9411-E0F653CADA0D}"/>
              </a:ext>
            </a:extLst>
          </p:cNvPr>
          <p:cNvSpPr txBox="1"/>
          <p:nvPr/>
        </p:nvSpPr>
        <p:spPr>
          <a:xfrm>
            <a:off x="2997321" y="3094090"/>
            <a:ext cx="151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85CE54"/>
                </a:solidFill>
              </a:rPr>
              <a:t>Transparencia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6EB4290-D27D-0A4A-BC67-C12AB2D8A2D0}"/>
              </a:ext>
            </a:extLst>
          </p:cNvPr>
          <p:cNvSpPr txBox="1"/>
          <p:nvPr/>
        </p:nvSpPr>
        <p:spPr>
          <a:xfrm>
            <a:off x="4920141" y="3091215"/>
            <a:ext cx="201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85CE54"/>
                </a:solidFill>
              </a:rPr>
              <a:t>Fondos - educación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207D8C8-2F14-904F-BB4C-33FC1F7AB1FE}"/>
              </a:ext>
            </a:extLst>
          </p:cNvPr>
          <p:cNvSpPr txBox="1"/>
          <p:nvPr/>
        </p:nvSpPr>
        <p:spPr>
          <a:xfrm>
            <a:off x="7827454" y="1836483"/>
            <a:ext cx="889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85CE54"/>
                </a:solidFill>
              </a:rPr>
              <a:t>CACEFS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DF67DD9-E6D8-5944-85A4-5354DC5EE0D7}"/>
              </a:ext>
            </a:extLst>
          </p:cNvPr>
          <p:cNvSpPr txBox="1"/>
          <p:nvPr/>
        </p:nvSpPr>
        <p:spPr>
          <a:xfrm>
            <a:off x="3627984" y="4737465"/>
            <a:ext cx="210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85CE54"/>
                </a:solidFill>
              </a:rPr>
              <a:t>Disciplina financiera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25FF2CF7-9B55-1445-8C22-971E34C1EFD7}"/>
              </a:ext>
            </a:extLst>
          </p:cNvPr>
          <p:cNvSpPr txBox="1"/>
          <p:nvPr/>
        </p:nvSpPr>
        <p:spPr>
          <a:xfrm>
            <a:off x="989326" y="3821147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85CE54"/>
                </a:solidFill>
              </a:rPr>
              <a:t>SNA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863CC33-04BF-0549-99D9-8FBEB9F53F1D}"/>
              </a:ext>
            </a:extLst>
          </p:cNvPr>
          <p:cNvSpPr txBox="1"/>
          <p:nvPr/>
        </p:nvSpPr>
        <p:spPr>
          <a:xfrm>
            <a:off x="1499539" y="6108705"/>
            <a:ext cx="149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85CE54"/>
                </a:solidFill>
              </a:rPr>
              <a:t>Armonización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20D9369B-2AA5-7E4B-988E-2D0ACE637FE7}"/>
              </a:ext>
            </a:extLst>
          </p:cNvPr>
          <p:cNvSpPr txBox="1"/>
          <p:nvPr/>
        </p:nvSpPr>
        <p:spPr>
          <a:xfrm>
            <a:off x="7226648" y="4845329"/>
            <a:ext cx="120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85CE54"/>
                </a:solidFill>
              </a:rPr>
              <a:t>Corrección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9C8C94D4-B0F6-604F-8A75-EE6A0C65DE39}"/>
              </a:ext>
            </a:extLst>
          </p:cNvPr>
          <p:cNvSpPr txBox="1"/>
          <p:nvPr/>
        </p:nvSpPr>
        <p:spPr>
          <a:xfrm>
            <a:off x="416819" y="3339931"/>
            <a:ext cx="1616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Artículo 73 Constitucional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740E8B92-262D-2042-838C-8B41097DECBA}"/>
              </a:ext>
            </a:extLst>
          </p:cNvPr>
          <p:cNvSpPr txBox="1"/>
          <p:nvPr/>
        </p:nvSpPr>
        <p:spPr>
          <a:xfrm>
            <a:off x="3075536" y="3403071"/>
            <a:ext cx="1353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Adición Título Quinto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F209DB61-4E09-1046-BD98-E2F8AFC99B60}"/>
              </a:ext>
            </a:extLst>
          </p:cNvPr>
          <p:cNvSpPr txBox="1"/>
          <p:nvPr/>
        </p:nvSpPr>
        <p:spPr>
          <a:xfrm>
            <a:off x="5120761" y="3394642"/>
            <a:ext cx="161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Correlación con la Ley de</a:t>
            </a:r>
          </a:p>
          <a:p>
            <a:pPr algn="ctr"/>
            <a:r>
              <a:rPr lang="es-MX" sz="1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Coordinación Fiscal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CC67D54E-7F6D-D34E-980D-DA14434173D8}"/>
              </a:ext>
            </a:extLst>
          </p:cNvPr>
          <p:cNvSpPr txBox="1"/>
          <p:nvPr/>
        </p:nvSpPr>
        <p:spPr>
          <a:xfrm>
            <a:off x="7470522" y="2118050"/>
            <a:ext cx="1680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Creación y funcionamiento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84E6A212-F6B1-6342-B8B1-702D9093773E}"/>
              </a:ext>
            </a:extLst>
          </p:cNvPr>
          <p:cNvSpPr txBox="1"/>
          <p:nvPr/>
        </p:nvSpPr>
        <p:spPr>
          <a:xfrm>
            <a:off x="3719229" y="5031027"/>
            <a:ext cx="1888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Obligaicones de transparencia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885C817-0F1A-FC4B-8C36-E3BEA30A58AA}"/>
              </a:ext>
            </a:extLst>
          </p:cNvPr>
          <p:cNvSpPr txBox="1"/>
          <p:nvPr/>
        </p:nvSpPr>
        <p:spPr>
          <a:xfrm>
            <a:off x="1346131" y="6436756"/>
            <a:ext cx="1775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Vigencia de obligaciones EF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E8791C0-CB22-AA40-99E6-CBCC97EB68A9}"/>
              </a:ext>
            </a:extLst>
          </p:cNvPr>
          <p:cNvSpPr txBox="1"/>
          <p:nvPr/>
        </p:nvSpPr>
        <p:spPr>
          <a:xfrm>
            <a:off x="212530" y="3968539"/>
            <a:ext cx="916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Correlación con la creación del Sistema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ADAC1B88-DB8F-1F4B-9368-7E3AE4C6F0C9}"/>
              </a:ext>
            </a:extLst>
          </p:cNvPr>
          <p:cNvSpPr txBox="1"/>
          <p:nvPr/>
        </p:nvSpPr>
        <p:spPr>
          <a:xfrm>
            <a:off x="7253417" y="5139193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Nada interesante</a:t>
            </a:r>
          </a:p>
        </p:txBody>
      </p:sp>
    </p:spTree>
    <p:extLst>
      <p:ext uri="{BB962C8B-B14F-4D97-AF65-F5344CB8AC3E}">
        <p14:creationId xmlns:p14="http://schemas.microsoft.com/office/powerpoint/2010/main" val="299888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984317-C4F4-F042-8C58-F56F2D80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Antecedentes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DAADA0-986E-B04D-AA41-2A5A7A64D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dirty="0"/>
              <a:t>Heterogeneidad conceptual, normativa y técnica prevaleciente en sus sistemas contables y de rendición de cuentas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/>
              <a:t>HOMOLOGACIÓN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70D2236-92F0-EF49-9DA9-49744CFD2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Mtro. Alfredo Cristalinas Kaulitz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8B5A16-D2F1-2042-97A1-B3A0A9E5E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482" y="3661781"/>
            <a:ext cx="1968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48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65E24-B69A-8C4C-BDAB-54DF6DF9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Antecedentes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42E81E-2E33-5647-9410-C4D592084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dirty="0"/>
              <a:t>Generación de información para la integración de las cuentas públicas en los distintos niveles de gobierno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/>
              <a:t>Instrumento clave, permanente y recurrente en la toma de decisiones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F2B0609-C3A7-774D-8A6C-2DE4C639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Mtro. Alfredo Cristalinas Kaulitz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EC5B4A-5077-F341-B6B1-951220C4B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482" y="3661781"/>
            <a:ext cx="1968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2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6D5F9-BD9E-DF4F-8C66-D5C40249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Estructura de la Ley</a:t>
            </a:r>
            <a:endParaRPr lang="es-MX" sz="4400" dirty="0">
              <a:effectLst/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3A99AA90-13D6-C349-BC5F-40EFFFD445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5714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D2C2BC-9809-B34F-AAE9-28E3E004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Mtro. Alfredo Cristalinas Kaulitz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272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6D5F9-BD9E-DF4F-8C66-D5C40249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Estructura de la Ley</a:t>
            </a:r>
            <a:endParaRPr lang="es-MX" sz="4400" dirty="0">
              <a:effectLst/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3A99AA90-13D6-C349-BC5F-40EFFFD445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3949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D2C2BC-9809-B34F-AAE9-28E3E004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Mtro. Alfredo Cristalinas Kaulitz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147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6D5F9-BD9E-DF4F-8C66-D5C40249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Estructura de la Ley</a:t>
            </a:r>
            <a:endParaRPr lang="es-MX" sz="4400" dirty="0">
              <a:effectLst/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3A99AA90-13D6-C349-BC5F-40EFFFD445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88346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D2C2BC-9809-B34F-AAE9-28E3E004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Mtro. Alfredo Cristalinas Kaulitz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21265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illo 6">
            <a:extLst>
              <a:ext uri="{FF2B5EF4-FFF2-40B4-BE49-F238E27FC236}">
                <a16:creationId xmlns:a16="http://schemas.microsoft.com/office/drawing/2014/main" id="{0B55C62C-1E0A-3742-98F6-7B77CB393723}"/>
              </a:ext>
            </a:extLst>
          </p:cNvPr>
          <p:cNvSpPr/>
          <p:nvPr/>
        </p:nvSpPr>
        <p:spPr>
          <a:xfrm>
            <a:off x="1761893" y="1825626"/>
            <a:ext cx="4761570" cy="4635224"/>
          </a:xfrm>
          <a:prstGeom prst="donut">
            <a:avLst>
              <a:gd name="adj" fmla="val 66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F55374-AD9F-F643-9C99-42786851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El Consejo Emisor de Norma Contable</a:t>
            </a:r>
            <a:endParaRPr lang="es-MX" sz="4400" dirty="0">
              <a:effectLst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87B50E-87FD-F845-AFE8-6DA0E46B3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333643" cy="1865126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s-MX" dirty="0"/>
              <a:t>Órgano de coordinación para la armonización de la contabilidad gubernamental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7E32D7-1F0A-E144-8997-7CA2555B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Mtro. Alfredo Cristalinas Kaulitz</a:t>
            </a:r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FAC2206-4AEA-6041-B38E-E57C3D5EDCE8}"/>
              </a:ext>
            </a:extLst>
          </p:cNvPr>
          <p:cNvSpPr/>
          <p:nvPr/>
        </p:nvSpPr>
        <p:spPr>
          <a:xfrm>
            <a:off x="4181706" y="4595723"/>
            <a:ext cx="4333644" cy="18651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algn="r" defTabSz="914400">
              <a:lnSpc>
                <a:spcPct val="90000"/>
              </a:lnSpc>
              <a:spcBef>
                <a:spcPts val="1000"/>
              </a:spcBef>
            </a:pPr>
            <a:r>
              <a:rPr lang="es-MX" sz="3200" dirty="0"/>
              <a:t>Emitir las normas contables y lineamientos para la generación de información financiera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BE07188-AB6B-5840-A85A-58558F4C078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029104" y="3328640"/>
            <a:ext cx="2475919" cy="180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77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Microsoft Macintosh PowerPoint</Application>
  <PresentationFormat>Presentación en pantalla (4:3)</PresentationFormat>
  <Paragraphs>163</Paragraphs>
  <Slides>16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Wingdings</vt:lpstr>
      <vt:lpstr>Tema de Office</vt:lpstr>
      <vt:lpstr>Contabilidad Gubernamental</vt:lpstr>
      <vt:lpstr>Contenido</vt:lpstr>
      <vt:lpstr>Antecedentes</vt:lpstr>
      <vt:lpstr>Antecedentes</vt:lpstr>
      <vt:lpstr>Antecedentes</vt:lpstr>
      <vt:lpstr>Estructura de la Ley</vt:lpstr>
      <vt:lpstr>Estructura de la Ley</vt:lpstr>
      <vt:lpstr>Estructura de la Ley</vt:lpstr>
      <vt:lpstr>El Consejo Emisor de Norma Contable</vt:lpstr>
      <vt:lpstr>El Consejo Emisor de Norma Contable</vt:lpstr>
      <vt:lpstr>Armonización Contable</vt:lpstr>
      <vt:lpstr>Reforma en materia de transparencia</vt:lpstr>
      <vt:lpstr>Reforma en materia de transparencia</vt:lpstr>
      <vt:lpstr>Reforma en materia de transparencia</vt:lpstr>
      <vt:lpstr>Transitoriedad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Contabilidad Gubernamental</dc:title>
  <dc:creator>Alfredo Cristalinas Kaulitz</dc:creator>
  <cp:lastModifiedBy>Alfredo Cristalinas Kaulitz</cp:lastModifiedBy>
  <cp:revision>1</cp:revision>
  <dcterms:created xsi:type="dcterms:W3CDTF">2020-02-05T20:35:44Z</dcterms:created>
  <dcterms:modified xsi:type="dcterms:W3CDTF">2020-02-05T20:35:48Z</dcterms:modified>
</cp:coreProperties>
</file>